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04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O8_2JJV0B4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youtu.be/oO8_2JJV0B4?t=846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3313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Computational Thinking &amp; Systems Design</a:t>
            </a:r>
            <a:br>
              <a:rPr lang="en" sz="2400" dirty="0"/>
            </a:br>
            <a:br>
              <a:rPr lang="en" sz="2400" dirty="0"/>
            </a:br>
            <a:r>
              <a:rPr lang="en" sz="2400" dirty="0"/>
              <a:t>Assembly and Machine Languages</a:t>
            </a: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44575"/>
            <a:ext cx="8520600" cy="13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Koo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3,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4th grade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Advanced curriculum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dirty="0"/>
              <a:t>18 students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New Operating System Designed by Curtis </a:t>
            </a:r>
            <a:r>
              <a:rPr lang="en" dirty="0" err="1"/>
              <a:t>Yarvin</a:t>
            </a:r>
            <a:r>
              <a:rPr lang="en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E13A02-9D35-8F49-8CE7-07817E32D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419" y="1950703"/>
            <a:ext cx="2231161" cy="2747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 Eater’s 6502 Assembly to Machine Code</a:t>
            </a:r>
            <a:endParaRPr dirty="0"/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939A93A-4B8D-3442-9E97-DFCAF0973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377" y="1162497"/>
            <a:ext cx="5013246" cy="3206088"/>
          </a:xfrm>
          <a:prstGeom prst="rect">
            <a:avLst/>
          </a:prstGeom>
        </p:spPr>
      </p:pic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69D97B9C-4CBC-EF40-9E62-C70F02A6C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185" y="2138766"/>
            <a:ext cx="2553674" cy="16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5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41</Words>
  <Application>Microsoft Macintosh PowerPoint</Application>
  <PresentationFormat>On-screen Show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Computational Thinking &amp; Systems Design  Assembly and Machine Languages</vt:lpstr>
      <vt:lpstr>Audience</vt:lpstr>
      <vt:lpstr>Objective</vt:lpstr>
      <vt:lpstr>Ben Eater’s 6502 Assembly to Machine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 &amp; Systems Design</dc:title>
  <cp:lastModifiedBy>Microsoft Office User</cp:lastModifiedBy>
  <cp:revision>21</cp:revision>
  <dcterms:modified xsi:type="dcterms:W3CDTF">2020-09-15T00:17:02Z</dcterms:modified>
</cp:coreProperties>
</file>