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83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Computational Thinking </a:t>
            </a:r>
            <a:endParaRPr sz="4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&amp;</a:t>
            </a:r>
            <a:endParaRPr sz="4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Systems Design</a:t>
            </a:r>
            <a:endParaRPr sz="4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44575"/>
            <a:ext cx="85206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Koo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3,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4th grade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Advanced curriculum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18 students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1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2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3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4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Item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and Abstract Counting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97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Thinking?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6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" dirty="0">
                <a:solidFill>
                  <a:schemeClr val="lt1"/>
                </a:solidFill>
              </a:rPr>
              <a:t>Week 1-5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86" name="Google Shape;86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8"/>
          <p:cNvSpPr txBox="1">
            <a:spLocks noGrp="1"/>
          </p:cNvSpPr>
          <p:nvPr>
            <p:ph type="body" idx="4294967295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Introduction and Hardware Architecture</a:t>
            </a:r>
            <a:endParaRPr sz="1600" dirty="0"/>
          </a:p>
        </p:txBody>
      </p:sp>
      <p:sp>
        <p:nvSpPr>
          <p:cNvPr id="89" name="Google Shape;89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" dirty="0">
                <a:solidFill>
                  <a:schemeClr val="lt1"/>
                </a:solidFill>
              </a:rPr>
              <a:t>Week 6-8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2" name="Google Shape;92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3" name="Google Shape;93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8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Assembly Language &amp;  Virtual Machine</a:t>
            </a:r>
          </a:p>
        </p:txBody>
      </p:sp>
      <p:sp>
        <p:nvSpPr>
          <p:cNvPr id="95" name="Google Shape;95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Week 9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98" name="Google Shape;9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" name="Google Shape;9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8"/>
          <p:cNvSpPr txBox="1">
            <a:spLocks noGrp="1"/>
          </p:cNvSpPr>
          <p:nvPr>
            <p:ph type="body" idx="4294967295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Systems Design &amp; Software Development</a:t>
            </a:r>
            <a:endParaRPr sz="1600" dirty="0"/>
          </a:p>
        </p:txBody>
      </p:sp>
      <p:sp>
        <p:nvSpPr>
          <p:cNvPr id="101" name="Google Shape;101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4294967295"/>
          </p:nvPr>
        </p:nvSpPr>
        <p:spPr>
          <a:xfrm>
            <a:off x="5416698" y="2336550"/>
            <a:ext cx="1425801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Week 10-11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4" name="Google Shape;104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8"/>
          <p:cNvSpPr txBox="1">
            <a:spLocks noGrp="1"/>
          </p:cNvSpPr>
          <p:nvPr>
            <p:ph type="body" idx="4294967295"/>
          </p:nvPr>
        </p:nvSpPr>
        <p:spPr>
          <a:xfrm>
            <a:off x="4751336" y="3764860"/>
            <a:ext cx="2642368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High Level Compiler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Jack/Java-like Language</a:t>
            </a:r>
            <a:endParaRPr sz="1600" dirty="0"/>
          </a:p>
        </p:txBody>
      </p:sp>
      <p:sp>
        <p:nvSpPr>
          <p:cNvPr id="107" name="Google Shape;107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Week 12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0" name="Google Shape;110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>
            <a:spLocks noGrp="1"/>
          </p:cNvSpPr>
          <p:nvPr>
            <p:ph type="body" idx="4294967295"/>
          </p:nvPr>
        </p:nvSpPr>
        <p:spPr>
          <a:xfrm>
            <a:off x="6586780" y="374700"/>
            <a:ext cx="234199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Operating Systems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Programming Interface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Incididunt ut labore et dolore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Consectetur adipiscing elit, sed do eiusmod tempor incididunt ut labore et dolore magna aliqua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159</Words>
  <Application>Microsoft Macintosh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Computational Thinking  &amp; Systems Design</vt:lpstr>
      <vt:lpstr>Audience</vt:lpstr>
      <vt:lpstr>Objective</vt:lpstr>
      <vt:lpstr>Materials</vt:lpstr>
      <vt:lpstr>Procedure</vt:lpstr>
      <vt:lpstr>Counting and Abstract Counting</vt:lpstr>
      <vt:lpstr>What is Thinking?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5</cp:revision>
  <dcterms:modified xsi:type="dcterms:W3CDTF">2020-09-03T13:06:21Z</dcterms:modified>
</cp:coreProperties>
</file>