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55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2020/11/18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5384"/>
            <a:ext cx="7772400" cy="1416888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  <a:br>
              <a:rPr lang="en-US" dirty="0"/>
            </a:br>
            <a:r>
              <a:rPr lang="en-US" sz="3100" dirty="0"/>
              <a:t>Creating a self-modifying digital workflow in 2 days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90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HDX 2021 (Piloting the Pilot)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HDX Secret Sauce: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Separate Requirement from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Grand Challenges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common vocabulary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is a general purpose skill, or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meta-skill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propagate workflow management knowledge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version-controlled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standard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334655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collaboration tools.</a:t>
            </a: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1174</Words>
  <Application>Microsoft Macintosh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繁黑體 Std B</vt:lpstr>
      <vt:lpstr>Montserrat Light</vt:lpstr>
      <vt:lpstr>Arial</vt:lpstr>
      <vt:lpstr>Calibri</vt:lpstr>
      <vt:lpstr>Calibri Light</vt:lpstr>
      <vt:lpstr>Office Theme</vt:lpstr>
      <vt:lpstr>HDX Design Challenge Creating a self-modifying digital workflow in 2 days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 Separate Requirement from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142</cp:revision>
  <dcterms:created xsi:type="dcterms:W3CDTF">2020-11-18T07:23:03Z</dcterms:created>
  <dcterms:modified xsi:type="dcterms:W3CDTF">2020-11-18T13:50:02Z</dcterms:modified>
</cp:coreProperties>
</file>