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55" r:id="rId1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tiff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76974"/>
            <a:ext cx="7772400" cy="2387600"/>
          </a:xfrm>
        </p:spPr>
        <p:txBody>
          <a:bodyPr/>
          <a:lstStyle/>
          <a:p>
            <a:r>
              <a:rPr lang="en-US" dirty="0"/>
              <a:t>HDX Design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26DE4-E3B3-134D-8D8D-BE1131568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sustainable digital workflow</a:t>
            </a:r>
          </a:p>
          <a:p>
            <a:endParaRPr lang="en-US" dirty="0"/>
          </a:p>
          <a:p>
            <a:r>
              <a:rPr lang="en-US" dirty="0"/>
              <a:t>A future of self-contained learning systems: robustness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977</Words>
  <Application>Microsoft Macintosh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108</cp:revision>
  <dcterms:created xsi:type="dcterms:W3CDTF">2020-11-18T07:23:03Z</dcterms:created>
  <dcterms:modified xsi:type="dcterms:W3CDTF">2020-11-18T10:04:32Z</dcterms:modified>
</cp:coreProperties>
</file>