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737" r:id="rId2"/>
    <p:sldId id="2937" r:id="rId3"/>
    <p:sldId id="2928" r:id="rId4"/>
    <p:sldId id="29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6FD7CD-90A2-8F47-BD91-19C1CF3AF0B8}">
          <p14:sldIdLst>
            <p14:sldId id="2737"/>
            <p14:sldId id="2937"/>
            <p14:sldId id="2928"/>
            <p14:sldId id="29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39"/>
    <p:restoredTop sz="83888" autoAdjust="0"/>
  </p:normalViewPr>
  <p:slideViewPr>
    <p:cSldViewPr snapToGrid="0" snapToObjects="1">
      <p:cViewPr varScale="1">
        <p:scale>
          <a:sx n="111" d="100"/>
          <a:sy n="111" d="100"/>
        </p:scale>
        <p:origin x="24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9" d="100"/>
        <a:sy n="1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1DE9D-D302-6A42-B403-FC6A9B876A26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D98E-41F1-674D-B398-2AC8E6617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今天的主题是“区块链启发的新产业范式”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7396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70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koo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xblue.com/10-things-to-consider-in-planning-and-building-a-smart-city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9522" y="2025748"/>
            <a:ext cx="8382000" cy="37044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Plan to make cities</a:t>
            </a:r>
            <a:r>
              <a:rPr lang="zh-CN" altLang="en-US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Intelligent</a:t>
            </a:r>
            <a:endParaRPr lang="en-US" altLang="zh-CN" sz="54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Ben Koo</a:t>
            </a:r>
            <a:endParaRPr lang="en-US" altLang="zh-CN" sz="36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 err="1">
                <a:latin typeface="Weibei SC" panose="03000800000000000000" pitchFamily="66" charset="-128"/>
                <a:ea typeface="Weibei SC" panose="03000800000000000000" pitchFamily="66" charset="-128"/>
                <a:hlinkClick r:id="rId3"/>
              </a:rPr>
              <a:t>benkoo@</a:t>
            </a:r>
            <a:r>
              <a:rPr lang="en-US" altLang="zh-CN" sz="3600" dirty="0" err="1">
                <a:latin typeface="Weibei SC" panose="03000800000000000000" pitchFamily="66" charset="-128"/>
                <a:ea typeface="Weibei SC" panose="03000800000000000000" pitchFamily="66" charset="-128"/>
              </a:rPr>
              <a:t>tsinghua.edu.cn</a:t>
            </a:r>
            <a:endParaRPr lang="en-US" altLang="zh-CN" sz="3600" dirty="0"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April 7th</a:t>
            </a:r>
            <a:r>
              <a:rPr lang="zh-CN" altLang="en-US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Weibei SC" panose="03000800000000000000" pitchFamily="66" charset="-128"/>
                <a:ea typeface="Weibei SC" panose="03000800000000000000" pitchFamily="66" charset="-128"/>
              </a:rPr>
              <a:t>2020</a:t>
            </a:r>
            <a:endParaRPr lang="zh-CN" altLang="en-US" sz="36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C68D-7EF5-584A-AE9C-2E90165C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10 things to make cities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8717-8FF1-AC48-BEB9-512CE44C3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CN" sz="3600" dirty="0"/>
              <a:t>Data is the foundation</a:t>
            </a:r>
          </a:p>
          <a:p>
            <a:r>
              <a:rPr lang="en-CN" sz="3600" dirty="0"/>
              <a:t>The network is the Structure</a:t>
            </a:r>
          </a:p>
          <a:p>
            <a:r>
              <a:rPr lang="en-CN" sz="3600" dirty="0"/>
              <a:t>Facilitating IoT Connectivity</a:t>
            </a:r>
          </a:p>
          <a:p>
            <a:r>
              <a:rPr lang="en-CN" sz="3600" dirty="0"/>
              <a:t>Modular Infrastructure</a:t>
            </a:r>
          </a:p>
          <a:p>
            <a:r>
              <a:rPr lang="en-CN" sz="3600" dirty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9403-6921-D44E-910C-10ECEF776E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CN" sz="3600" dirty="0"/>
              <a:t>Privacy from the ground up</a:t>
            </a:r>
          </a:p>
          <a:p>
            <a:r>
              <a:rPr lang="en-CN" sz="3600" dirty="0"/>
              <a:t>Sensor and Data Capture</a:t>
            </a:r>
          </a:p>
          <a:p>
            <a:r>
              <a:rPr lang="en-CN" sz="3600" dirty="0"/>
              <a:t>Distributed Data Processing</a:t>
            </a:r>
          </a:p>
          <a:p>
            <a:r>
              <a:rPr lang="en-CN" sz="3600" dirty="0"/>
              <a:t>Focus on Small Wins First</a:t>
            </a:r>
          </a:p>
          <a:p>
            <a:r>
              <a:rPr lang="en-CN" sz="3600" dirty="0"/>
              <a:t>A Smart city is De-Siloed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2D1F-03DE-334C-A73E-707FDC6D2F35}"/>
              </a:ext>
            </a:extLst>
          </p:cNvPr>
          <p:cNvSpPr txBox="1"/>
          <p:nvPr/>
        </p:nvSpPr>
        <p:spPr>
          <a:xfrm>
            <a:off x="1573927" y="6126164"/>
            <a:ext cx="884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https://www.coxblue.com/10-things-to-consider-in-planning-and-building-a-smart-city/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176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D7B-38AC-974B-A3CF-3B6AB9E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Outline from last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31396-2312-F34D-A26D-2601595898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66" y="1541929"/>
            <a:ext cx="4002804" cy="5041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374CB-2116-4645-B33C-5DA411AA7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349" y="1638079"/>
            <a:ext cx="3926463" cy="49452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0E5F8-1CCC-1744-B26D-5B0327FF4175}"/>
              </a:ext>
            </a:extLst>
          </p:cNvPr>
          <p:cNvCxnSpPr/>
          <p:nvPr/>
        </p:nvCxnSpPr>
        <p:spPr>
          <a:xfrm flipV="1">
            <a:off x="2777924" y="1932972"/>
            <a:ext cx="3750198" cy="407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354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7678BD-CD59-FA4E-8D3A-01D86297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56" y="1386068"/>
            <a:ext cx="3031577" cy="5061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7DD7B-38AC-974B-A3CF-3B6AB9E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An Updated 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7A967-65C6-5349-8C50-6BBC2A78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75" y="1386067"/>
            <a:ext cx="3031577" cy="50610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0E5F8-1CCC-1744-B26D-5B0327FF4175}"/>
              </a:ext>
            </a:extLst>
          </p:cNvPr>
          <p:cNvCxnSpPr>
            <a:cxnSpLocks/>
          </p:cNvCxnSpPr>
          <p:nvPr/>
        </p:nvCxnSpPr>
        <p:spPr>
          <a:xfrm flipV="1">
            <a:off x="2893671" y="1632030"/>
            <a:ext cx="5625296" cy="451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601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13054</TotalTime>
  <Words>92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华文新魏</vt:lpstr>
      <vt:lpstr>Weibei SC</vt:lpstr>
      <vt:lpstr>Arial</vt:lpstr>
      <vt:lpstr>Arial Black</vt:lpstr>
      <vt:lpstr>Calibri</vt:lpstr>
      <vt:lpstr>3_Office Theme</vt:lpstr>
      <vt:lpstr>PowerPoint Presentation</vt:lpstr>
      <vt:lpstr>10 things to make cities smart</vt:lpstr>
      <vt:lpstr>Outline from last week</vt:lpstr>
      <vt:lpstr>An Updated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Koo;Event horizon</dc:creator>
  <cp:lastModifiedBy>Ben Koo</cp:lastModifiedBy>
  <cp:revision>1685</cp:revision>
  <dcterms:created xsi:type="dcterms:W3CDTF">2019-11-27T02:13:00Z</dcterms:created>
  <dcterms:modified xsi:type="dcterms:W3CDTF">2020-04-07T05:29:42Z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