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en Koo, Oct 17.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Ben Koo, Oct 17. 2021</a:t>
            </a:r>
          </a:p>
        </p:txBody>
      </p:sp>
      <p:sp>
        <p:nvSpPr>
          <p:cNvPr id="152" name="Rosetta Stone in Data Process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22" sz="11100"/>
            </a:lvl1pPr>
          </a:lstStyle>
          <a:p>
            <a:pPr/>
            <a:r>
              <a:t>Rosetta Stone in Data Processing</a:t>
            </a:r>
          </a:p>
        </p:txBody>
      </p:sp>
      <p:sp>
        <p:nvSpPr>
          <p:cNvPr id="153" name="The Category Theoretical Perspecti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Category Theoretical Perspective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Known Models of Comp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Known Models of Computation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2500011" y="3965149"/>
          <a:ext cx="20538974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290615"/>
                <a:gridCol w="2462236"/>
                <a:gridCol w="2462236"/>
                <a:gridCol w="2462236"/>
                <a:gridCol w="2462236"/>
                <a:gridCol w="2462236"/>
                <a:gridCol w="2462236"/>
                <a:gridCol w="2462236"/>
              </a:tblGrid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Algebra of Systems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Concurrent Discrete Event Systems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Continuous Events
(System Dynamics)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Probabilistic Inference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Boolean Satisfiability Solver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Category Theory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Proof Assistants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Operands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&lt;P, B, C&gt;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Tokens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Stock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Prob. Distribution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Boolean Conditions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Objects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Operators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{Encd, Enum, Eval}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Transitions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Flow Control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Markov Multipliers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Satisfiability Constraints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Morphisms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Relational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Key-value pairs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P-T Network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Equational Constraints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Causal Structures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Assum/Assert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Co/Counter Variants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Temporal Scales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A-Temporal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Discrete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Continuous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A-Temporal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A-Temporal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A-Temporal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Semantics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Namespace Management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Token Markings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Time-based Value Streams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Inferred States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Feasible Configurations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Kan Extensions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Runtime Engine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Hybrid Engine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Petri-Net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System Dynamics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Bayes Belief Network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SAT Solver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Olog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Application Domains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System DevOps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Distributed Systems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Trend Analysis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Fault Diagnostics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System Verification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Pure Math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散落在各类计算模型中的决策论证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散落在各类计算模型中的决策论证方法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2500011" y="3965149"/>
          <a:ext cx="20538974" cy="825601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290615"/>
                <a:gridCol w="2462236"/>
                <a:gridCol w="2462236"/>
                <a:gridCol w="2462236"/>
                <a:gridCol w="2462236"/>
                <a:gridCol w="2462236"/>
                <a:gridCol w="2462236"/>
                <a:gridCol w="2462236"/>
              </a:tblGrid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系统代数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离散系统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动态系统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概率推论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专家规则系统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范畴论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证明辅助系统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算元（名词片语）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&lt;特性, 真值, 组织&gt;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事件令牌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变量矩阵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各变量的
概率分布函数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布尔逻辑变量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对象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定理陈述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算符（动词片语）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{编码, 枚举, 评估}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令牌追踪过程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更新时序数列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条件概率矩阵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规则宣告语言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态射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使用者提示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元素关系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键值对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拓扑条件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因变量表达式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因果拓扑结构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假设 与 断言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箭头/
函数/态设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假设 与 断言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时域尺度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自定义时域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离散时域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连续时域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无时域概念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自定义时域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自定义时域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自定义时域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形式化语义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可达性分析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安全性与活性分析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变量数列报表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边际概率分布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合规系统配置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同构条件分析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变量命名 与 
拓扑关系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执行引擎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复合式计算模型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Petri-Net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联立方程式求解器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贝叶斯网络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SAT Solver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Olog/Catlab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归纳/演绎/简化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04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200"/>
                        <a:t>应用领域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系统方案开发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安全与活性分析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系统趋势分析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故障侦错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系统论证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纯数学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/>
                        <a:t>验证设计合约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