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37" r:id="rId2"/>
    <p:sldId id="2934" r:id="rId3"/>
    <p:sldId id="29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FD7CD-90A2-8F47-BD91-19C1CF3AF0B8}">
          <p14:sldIdLst>
            <p14:sldId id="2737"/>
            <p14:sldId id="2934"/>
            <p14:sldId id="29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/>
    <p:restoredTop sz="83888" autoAdjust="0"/>
  </p:normalViewPr>
  <p:slideViewPr>
    <p:cSldViewPr snapToGrid="0" snapToObjects="1">
      <p:cViewPr varScale="1">
        <p:scale>
          <a:sx n="111" d="100"/>
          <a:sy n="111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9" d="100"/>
        <a:sy n="1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DE9D-D302-6A42-B403-FC6A9B876A26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D98E-41F1-674D-B398-2AC8E6617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今天的主题是“区块链启发的新产业范式”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7396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5021969-FB30-554E-80CD-49F5E6657D6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3/24/20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13C7D3C-22D2-7449-8935-5F36E89213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70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koo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gIWmPrUDj_M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9522" y="2025748"/>
            <a:ext cx="8382000" cy="370449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CN" sz="5400" spc="3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Case Study:</a:t>
            </a:r>
          </a:p>
          <a:p>
            <a:pPr marL="0" indent="0" algn="ctr">
              <a:buNone/>
            </a:pPr>
            <a:r>
              <a:rPr lang="en-US" altLang="zh-CN" sz="5400" spc="300" dirty="0">
                <a:uFillTx/>
                <a:latin typeface="Weibei SC" charset="0"/>
                <a:ea typeface="Weibei SC" panose="03000800000000000000" pitchFamily="66" charset="-128"/>
              </a:rPr>
              <a:t>Based on China RX</a:t>
            </a:r>
          </a:p>
          <a:p>
            <a:pPr marL="0" indent="0" algn="ctr">
              <a:buNone/>
            </a:pPr>
            <a:endParaRPr lang="en-US" altLang="zh-CN" sz="54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Ben Koo</a:t>
            </a:r>
            <a:endParaRPr lang="en-US" altLang="zh-CN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  <a:hlinkClick r:id="rId3"/>
              </a:rPr>
              <a:t>benkoo@</a:t>
            </a:r>
            <a:r>
              <a:rPr lang="en-US" altLang="zh-CN" sz="3600" dirty="0" err="1">
                <a:latin typeface="Weibei SC" panose="03000800000000000000" pitchFamily="66" charset="-128"/>
                <a:ea typeface="Weibei SC" panose="03000800000000000000" pitchFamily="66" charset="-128"/>
              </a:rPr>
              <a:t>tsinghua.edu.cn</a:t>
            </a:r>
            <a:endParaRPr lang="en-US" altLang="zh-CN" sz="3600" dirty="0">
              <a:latin typeface="Weibei SC" panose="03000800000000000000" pitchFamily="66" charset="-128"/>
              <a:ea typeface="Weibei SC" panose="03000800000000000000" pitchFamily="66" charset="-128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March 24th</a:t>
            </a:r>
            <a:r>
              <a:rPr lang="zh-CN" altLang="en-US" sz="3600" dirty="0">
                <a:latin typeface="Weibei SC" panose="03000800000000000000" pitchFamily="66" charset="-128"/>
                <a:ea typeface="Weibei SC" panose="03000800000000000000" pitchFamily="66" charset="-128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Weibei SC" panose="03000800000000000000" pitchFamily="66" charset="-128"/>
                <a:ea typeface="Weibei SC" panose="03000800000000000000" pitchFamily="66" charset="-128"/>
              </a:rPr>
              <a:t>2020</a:t>
            </a:r>
            <a:endParaRPr lang="zh-CN" altLang="en-US" sz="3600" dirty="0">
              <a:solidFill>
                <a:schemeClr val="tx1"/>
              </a:solidFill>
              <a:latin typeface="Weibei SC" panose="03000800000000000000" pitchFamily="66" charset="-128"/>
              <a:ea typeface="Weibei SC" panose="03000800000000000000" pitchFamily="66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50A-6CB8-704A-AF19-F1C4BD1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The book on The New Urban Crisis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8B3EC-60F3-514D-B98A-0F2975A1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0" y="1268687"/>
            <a:ext cx="3903841" cy="53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C93D4-D3E3-3844-AC5E-41E2C10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39" y="1413423"/>
            <a:ext cx="7186324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40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D7B-38AC-974B-A3CF-3B6AB9E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Debits and Credits and the Expanded Accounting Equation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11AF290E-7E2C-444C-83EF-B1EF88A2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2" y="1557590"/>
            <a:ext cx="6399835" cy="466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6DA92-FFF5-3B4E-98B0-4A8E2588FFBE}"/>
              </a:ext>
            </a:extLst>
          </p:cNvPr>
          <p:cNvSpPr txBox="1"/>
          <p:nvPr/>
        </p:nvSpPr>
        <p:spPr>
          <a:xfrm>
            <a:off x="4618299" y="6350291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gIWmPrUDj_M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126354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12703</TotalTime>
  <Words>61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华文新魏</vt:lpstr>
      <vt:lpstr>Weibei SC</vt:lpstr>
      <vt:lpstr>Arial</vt:lpstr>
      <vt:lpstr>Arial Black</vt:lpstr>
      <vt:lpstr>Calibri</vt:lpstr>
      <vt:lpstr>3_Office Theme</vt:lpstr>
      <vt:lpstr>PowerPoint Presentation</vt:lpstr>
      <vt:lpstr>The book on The New Urban Crisis</vt:lpstr>
      <vt:lpstr>Debits and Credits and the Expanded Accounting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Koo;Event horizon</dc:creator>
  <cp:lastModifiedBy>Ben Koo</cp:lastModifiedBy>
  <cp:revision>1650</cp:revision>
  <dcterms:created xsi:type="dcterms:W3CDTF">2019-11-27T02:13:00Z</dcterms:created>
  <dcterms:modified xsi:type="dcterms:W3CDTF">2020-03-24T04:04:50Z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