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737" r:id="rId2"/>
    <p:sldId id="2934" r:id="rId3"/>
    <p:sldId id="2935" r:id="rId4"/>
    <p:sldId id="2936" r:id="rId5"/>
    <p:sldId id="292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6FD7CD-90A2-8F47-BD91-19C1CF3AF0B8}">
          <p14:sldIdLst>
            <p14:sldId id="2737"/>
            <p14:sldId id="2934"/>
            <p14:sldId id="2935"/>
            <p14:sldId id="2936"/>
            <p14:sldId id="29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37"/>
    <p:restoredTop sz="83879" autoAdjust="0"/>
  </p:normalViewPr>
  <p:slideViewPr>
    <p:cSldViewPr snapToGrid="0" snapToObjects="1">
      <p:cViewPr varScale="1">
        <p:scale>
          <a:sx n="111" d="100"/>
          <a:sy n="111" d="100"/>
        </p:scale>
        <p:origin x="24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9" d="100"/>
        <a:sy n="16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1DE9D-D302-6A42-B403-FC6A9B876A2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4D98E-41F1-674D-B398-2AC8E66178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今天的主题是“区块链启发的新产业范式”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4D98E-41F1-674D-B398-2AC8E66178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4D98E-41F1-674D-B398-2AC8E66178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7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4D98E-41F1-674D-B398-2AC8E66178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8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87755" y="620688"/>
            <a:ext cx="7694645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887755" y="3076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873964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3/31/20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70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koo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terforhealthsecurity.org/our-work/publications/2020/modernizing-and-expanding-outbreak-science-to-support-better-decision-making-during-public-health-cri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hyperlink" Target="http://www.centerforhealthsecurity.org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news.mit.edu/2020/ventilator-covid-deployment-open-source-low-cost-0326" TargetMode="External"/><Relationship Id="rId7" Type="http://schemas.openxmlformats.org/officeDocument/2006/relationships/hyperlink" Target="https://www.fool.com/investing/2020/03/30/medtronic-makes-plans-for-a-ventilator-open-source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hyperlink" Target="https://e-vent.mit.edu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9522" y="2025748"/>
            <a:ext cx="8382000" cy="370449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zh-CN" sz="5400" spc="3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Globalized</a:t>
            </a:r>
            <a:r>
              <a:rPr lang="zh-CN" altLang="en-US" sz="5400" spc="3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5400" spc="300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Local</a:t>
            </a:r>
            <a:r>
              <a:rPr lang="zh-CN" altLang="en-US" sz="5400" spc="3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5400" spc="300" dirty="0">
                <a:latin typeface="华文新魏" panose="02010800040101010101" pitchFamily="2" charset="-122"/>
                <a:ea typeface="华文新魏" panose="02010800040101010101" pitchFamily="2" charset="-122"/>
              </a:rPr>
              <a:t>View</a:t>
            </a:r>
            <a:r>
              <a:rPr lang="zh-CN" altLang="en-US" sz="5400" spc="3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5400" spc="300" dirty="0">
                <a:latin typeface="华文新魏" panose="02010800040101010101" pitchFamily="2" charset="-122"/>
                <a:ea typeface="华文新魏" panose="02010800040101010101" pitchFamily="2" charset="-122"/>
              </a:rPr>
              <a:t>of</a:t>
            </a:r>
            <a:r>
              <a:rPr lang="zh-CN" altLang="en-US" sz="5400" spc="3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5400" spc="300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sz="5400" spc="3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5400" spc="300" dirty="0">
                <a:latin typeface="华文新魏" panose="02010800040101010101" pitchFamily="2" charset="-122"/>
                <a:ea typeface="华文新魏" panose="02010800040101010101" pitchFamily="2" charset="-122"/>
              </a:rPr>
              <a:t>World</a:t>
            </a:r>
            <a:endParaRPr lang="en-US" altLang="zh-CN" sz="5400" spc="300" dirty="0">
              <a:uFillTx/>
              <a:latin typeface="Weibei SC" charset="0"/>
              <a:ea typeface="Weibei SC" panose="03000800000000000000" pitchFamily="66" charset="-128"/>
            </a:endParaRPr>
          </a:p>
          <a:p>
            <a:pPr marL="0" indent="0" algn="ctr">
              <a:buNone/>
            </a:pPr>
            <a:endParaRPr lang="en-US" altLang="zh-CN" sz="5400" dirty="0">
              <a:solidFill>
                <a:schemeClr val="tx1"/>
              </a:solidFill>
              <a:latin typeface="Weibei SC" panose="03000800000000000000" pitchFamily="66" charset="-128"/>
              <a:ea typeface="Weibei SC" panose="03000800000000000000" pitchFamily="66" charset="-128"/>
            </a:endParaRPr>
          </a:p>
          <a:p>
            <a:pPr marL="0" indent="0" algn="ctr">
              <a:buNone/>
            </a:pPr>
            <a:r>
              <a:rPr lang="en-US" altLang="zh-CN" sz="3600" dirty="0">
                <a:latin typeface="Weibei SC" panose="03000800000000000000" pitchFamily="66" charset="-128"/>
                <a:ea typeface="Weibei SC" panose="03000800000000000000" pitchFamily="66" charset="-128"/>
              </a:rPr>
              <a:t>Ben Koo</a:t>
            </a:r>
            <a:endParaRPr lang="en-US" altLang="zh-CN" sz="3600" dirty="0">
              <a:solidFill>
                <a:schemeClr val="tx1"/>
              </a:solidFill>
              <a:latin typeface="Weibei SC" panose="03000800000000000000" pitchFamily="66" charset="-128"/>
              <a:ea typeface="Weibei SC" panose="03000800000000000000" pitchFamily="66" charset="-128"/>
            </a:endParaRPr>
          </a:p>
          <a:p>
            <a:pPr marL="0" indent="0" algn="ctr">
              <a:buNone/>
            </a:pPr>
            <a:r>
              <a:rPr lang="en-US" altLang="zh-CN" sz="3600" dirty="0" err="1">
                <a:latin typeface="Weibei SC" panose="03000800000000000000" pitchFamily="66" charset="-128"/>
                <a:ea typeface="Weibei SC" panose="03000800000000000000" pitchFamily="66" charset="-128"/>
                <a:hlinkClick r:id="rId3"/>
              </a:rPr>
              <a:t>benkoo@</a:t>
            </a:r>
            <a:r>
              <a:rPr lang="en-US" altLang="zh-CN" sz="3600" dirty="0" err="1">
                <a:latin typeface="Weibei SC" panose="03000800000000000000" pitchFamily="66" charset="-128"/>
                <a:ea typeface="Weibei SC" panose="03000800000000000000" pitchFamily="66" charset="-128"/>
              </a:rPr>
              <a:t>tsinghua.edu.cn</a:t>
            </a:r>
            <a:endParaRPr lang="en-US" altLang="zh-CN" sz="3600" dirty="0">
              <a:latin typeface="Weibei SC" panose="03000800000000000000" pitchFamily="66" charset="-128"/>
              <a:ea typeface="Weibei SC" panose="03000800000000000000" pitchFamily="66" charset="-128"/>
            </a:endParaRPr>
          </a:p>
          <a:p>
            <a:pPr marL="0" indent="0" algn="ctr">
              <a:buNone/>
            </a:pPr>
            <a:r>
              <a:rPr lang="en-US" altLang="zh-CN" sz="3600" dirty="0">
                <a:latin typeface="Weibei SC" panose="03000800000000000000" pitchFamily="66" charset="-128"/>
                <a:ea typeface="Weibei SC" panose="03000800000000000000" pitchFamily="66" charset="-128"/>
              </a:rPr>
              <a:t>March 31st</a:t>
            </a:r>
            <a:r>
              <a:rPr lang="zh-CN" altLang="en-US" sz="3600" dirty="0">
                <a:latin typeface="Weibei SC" panose="03000800000000000000" pitchFamily="66" charset="-128"/>
                <a:ea typeface="Weibei SC" panose="03000800000000000000" pitchFamily="66" charset="-128"/>
              </a:rPr>
              <a:t>，</a:t>
            </a:r>
            <a:r>
              <a:rPr lang="en-US" altLang="zh-CN" sz="3600" dirty="0">
                <a:solidFill>
                  <a:schemeClr val="tx1"/>
                </a:solidFill>
                <a:latin typeface="Weibei SC" panose="03000800000000000000" pitchFamily="66" charset="-128"/>
                <a:ea typeface="Weibei SC" panose="03000800000000000000" pitchFamily="66" charset="-128"/>
              </a:rPr>
              <a:t>2020</a:t>
            </a:r>
            <a:endParaRPr lang="zh-CN" altLang="en-US" sz="3600" dirty="0">
              <a:solidFill>
                <a:schemeClr val="tx1"/>
              </a:solidFill>
              <a:latin typeface="Weibei SC" panose="03000800000000000000" pitchFamily="66" charset="-128"/>
              <a:ea typeface="Weibei SC" panose="03000800000000000000" pitchFamily="66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750A-6CB8-704A-AF19-F1C4BD19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dirty="0"/>
              <a:t>Recover from Current Crisis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96A6A9-86E1-2D49-8CC2-810C832BAD83}"/>
              </a:ext>
            </a:extLst>
          </p:cNvPr>
          <p:cNvGrpSpPr/>
          <p:nvPr/>
        </p:nvGrpSpPr>
        <p:grpSpPr>
          <a:xfrm>
            <a:off x="935377" y="1191572"/>
            <a:ext cx="10791076" cy="5297170"/>
            <a:chOff x="935377" y="1191572"/>
            <a:chExt cx="10791076" cy="52971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DA379F-5EF9-454F-AFD0-714B38F11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5377" y="1574415"/>
              <a:ext cx="2150274" cy="270821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6C6DF3-1A35-754C-A071-2FF23DB9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3757" y="1191573"/>
              <a:ext cx="4091914" cy="529716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3C601F-78FD-1E44-90D6-CEBAF7DB8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4539" y="1191572"/>
              <a:ext cx="4091914" cy="5297169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4C84B2-A5BD-9747-A57B-F00E008CB264}"/>
                </a:ext>
              </a:extLst>
            </p:cNvPr>
            <p:cNvSpPr/>
            <p:nvPr/>
          </p:nvSpPr>
          <p:spPr>
            <a:xfrm>
              <a:off x="1915347" y="3646736"/>
              <a:ext cx="1458410" cy="386845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FBDF42-FE6F-0C42-9386-F31471AF94EA}"/>
                </a:ext>
              </a:extLst>
            </p:cNvPr>
            <p:cNvSpPr/>
            <p:nvPr/>
          </p:nvSpPr>
          <p:spPr>
            <a:xfrm>
              <a:off x="8104449" y="4949085"/>
              <a:ext cx="1458410" cy="254643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7B2A1C-8101-B84C-B66B-84433FCF7CC2}"/>
                </a:ext>
              </a:extLst>
            </p:cNvPr>
            <p:cNvSpPr/>
            <p:nvPr/>
          </p:nvSpPr>
          <p:spPr>
            <a:xfrm>
              <a:off x="3777446" y="5539105"/>
              <a:ext cx="1458410" cy="254643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1192640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750A-6CB8-704A-AF19-F1C4BD19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dirty="0"/>
              <a:t>Outbreak Science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11BFB-8C2C-E942-9076-265B0FFA922B}"/>
              </a:ext>
            </a:extLst>
          </p:cNvPr>
          <p:cNvSpPr txBox="1"/>
          <p:nvPr/>
        </p:nvSpPr>
        <p:spPr>
          <a:xfrm>
            <a:off x="6096000" y="6214030"/>
            <a:ext cx="409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www.centerforhealthsecurity.org</a:t>
            </a:r>
            <a:r>
              <a:rPr lang="en-US" dirty="0"/>
              <a:t>/</a:t>
            </a:r>
            <a:endParaRPr lang="en-CN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0C58DBF-9AE0-034C-B4D6-CDE58C586BB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417638"/>
            <a:ext cx="3444433" cy="4404519"/>
          </a:xfrm>
          <a:prstGeom prst="rect">
            <a:avLst/>
          </a:prstGeom>
        </p:spPr>
      </p:pic>
      <p:pic>
        <p:nvPicPr>
          <p:cNvPr id="13" name="Picture 12">
            <a:hlinkClick r:id="rId5"/>
            <a:extLst>
              <a:ext uri="{FF2B5EF4-FFF2-40B4-BE49-F238E27FC236}">
                <a16:creationId xmlns:a16="http://schemas.microsoft.com/office/drawing/2014/main" id="{740C7836-91DF-0840-896E-9CB687676AD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659" y="1364446"/>
            <a:ext cx="7053114" cy="41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159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750A-6CB8-704A-AF19-F1C4BD19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dirty="0"/>
              <a:t>Open Source Ventilator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E4571-B92B-2546-A99E-DA3EC453058C}"/>
              </a:ext>
            </a:extLst>
          </p:cNvPr>
          <p:cNvSpPr txBox="1"/>
          <p:nvPr/>
        </p:nvSpPr>
        <p:spPr>
          <a:xfrm>
            <a:off x="227697" y="6306363"/>
            <a:ext cx="5682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news.mit.edu</a:t>
            </a:r>
            <a:r>
              <a:rPr lang="en-US" sz="1200" dirty="0"/>
              <a:t>/2020/ventilator-covid-deployment-open-source-low-cost-0326</a:t>
            </a:r>
            <a:endParaRPr lang="en-CN" sz="1200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5FBC118D-31EA-D844-A168-44C848296C8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697" y="1522286"/>
            <a:ext cx="6053640" cy="4679428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01626450-8883-1945-B9F7-A2E828569F0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8377" y="1875099"/>
            <a:ext cx="5340019" cy="34145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87AA15-1640-1942-93C8-464A1D52F28C}"/>
              </a:ext>
            </a:extLst>
          </p:cNvPr>
          <p:cNvSpPr/>
          <p:nvPr/>
        </p:nvSpPr>
        <p:spPr>
          <a:xfrm>
            <a:off x="8262622" y="601704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https://e-vent.mit.edu/</a:t>
            </a:r>
            <a:endParaRPr lang="en-CN" dirty="0"/>
          </a:p>
        </p:txBody>
      </p:sp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F08F3639-C738-CB4D-82AC-B1299D427EB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432" y="1147681"/>
            <a:ext cx="2482823" cy="158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496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D7B-38AC-974B-A3CF-3B6AB9ED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An Outline of my proposal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31396-2312-F34D-A26D-2601595898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166" y="1541929"/>
            <a:ext cx="4002804" cy="5041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374CB-2116-4645-B33C-5DA411AA7D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9349" y="1638079"/>
            <a:ext cx="3926463" cy="49452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0E5F8-1CCC-1744-B26D-5B0327FF4175}"/>
              </a:ext>
            </a:extLst>
          </p:cNvPr>
          <p:cNvCxnSpPr/>
          <p:nvPr/>
        </p:nvCxnSpPr>
        <p:spPr>
          <a:xfrm flipV="1">
            <a:off x="2777924" y="1932972"/>
            <a:ext cx="3750198" cy="4074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354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13039</TotalTime>
  <Words>78</Words>
  <Application>Microsoft Macintosh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华文新魏</vt:lpstr>
      <vt:lpstr>Weibei SC</vt:lpstr>
      <vt:lpstr>Arial</vt:lpstr>
      <vt:lpstr>Arial Black</vt:lpstr>
      <vt:lpstr>Calibri</vt:lpstr>
      <vt:lpstr>3_Office Theme</vt:lpstr>
      <vt:lpstr>PowerPoint Presentation</vt:lpstr>
      <vt:lpstr>Recover from Current Crisis</vt:lpstr>
      <vt:lpstr>Outbreak Science</vt:lpstr>
      <vt:lpstr>Open Source Ventilator Design</vt:lpstr>
      <vt:lpstr>An Outline of my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Koo;Event horizon</dc:creator>
  <cp:lastModifiedBy>Ben Koo</cp:lastModifiedBy>
  <cp:revision>1667</cp:revision>
  <dcterms:created xsi:type="dcterms:W3CDTF">2019-11-27T02:13:00Z</dcterms:created>
  <dcterms:modified xsi:type="dcterms:W3CDTF">2020-03-31T08:31:55Z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