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66" r:id="rId12"/>
    <p:sldId id="755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2020/12/31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5384"/>
            <a:ext cx="7772400" cy="1416888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  <a:br>
              <a:rPr lang="en-US" dirty="0"/>
            </a:br>
            <a:r>
              <a:rPr lang="en-US" sz="3100" dirty="0"/>
              <a:t>Creating a self-modifying digital workflow in 2 days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90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HDX 2021 (Piloting the Pilot)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HDX Secret Sauce: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Separate Requirement from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Grand Challenges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common vocabulary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is a general purpose skill, or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meta-skill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propagate workflow management knowledge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version-controlled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standard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334655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59979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4902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1227</Words>
  <Application>Microsoft Macintosh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 Creating a self-modifying digital workflow in 2 days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 Separate Requirement from 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144</cp:revision>
  <dcterms:created xsi:type="dcterms:W3CDTF">2020-11-18T07:23:03Z</dcterms:created>
  <dcterms:modified xsi:type="dcterms:W3CDTF">2020-12-31T08:58:04Z</dcterms:modified>
</cp:coreProperties>
</file>