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78" r:id="rId2"/>
    <p:sldId id="279" r:id="rId3"/>
    <p:sldId id="281" r:id="rId4"/>
    <p:sldId id="282" r:id="rId5"/>
    <p:sldId id="283" r:id="rId6"/>
    <p:sldId id="28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/>
        </p14:section>
        <p14:section name="Commands, Comments, Teamwork, Selection Pane, Sign In" id="{B9B51309-D148-4332-87C2-07BE32FBCA3B}">
          <p14:sldIdLst>
            <p14:sldId id="278"/>
            <p14:sldId id="279"/>
            <p14:sldId id="281"/>
            <p14:sldId id="282"/>
            <p14:sldId id="283"/>
            <p14:sldId id="284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9D9"/>
    <a:srgbClr val="019DD5"/>
    <a:srgbClr val="009DD8"/>
    <a:srgbClr val="069CD4"/>
    <a:srgbClr val="009CD6"/>
    <a:srgbClr val="EBEBEB"/>
    <a:srgbClr val="F8F8F8"/>
    <a:srgbClr val="D24726"/>
    <a:srgbClr val="D2B4A6"/>
    <a:srgbClr val="734F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0" autoAdjust="0"/>
    <p:restoredTop sz="94274" autoAdjust="0"/>
  </p:normalViewPr>
  <p:slideViewPr>
    <p:cSldViewPr snapToGrid="0">
      <p:cViewPr>
        <p:scale>
          <a:sx n="142" d="100"/>
          <a:sy n="142" d="100"/>
        </p:scale>
        <p:origin x="360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D7B01E-098C-7248-8B7A-3FB44A590BFC}" type="doc">
      <dgm:prSet loTypeId="urn:microsoft.com/office/officeart/2008/layout/RadialCluster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1F7665-2831-C442-8651-34C206C668BC}">
      <dgm:prSet phldrT="[Text]" custT="1"/>
      <dgm:spPr>
        <a:solidFill>
          <a:srgbClr val="009CD6"/>
        </a:solidFill>
      </dgm:spPr>
      <dgm:t>
        <a:bodyPr/>
        <a:lstStyle/>
        <a:p>
          <a:r>
            <a:rPr lang="en-US" sz="1400" dirty="0">
              <a:solidFill>
                <a:schemeClr val="bg1"/>
              </a:solidFill>
            </a:rPr>
            <a:t>Transaction Records on Blockchain</a:t>
          </a:r>
        </a:p>
      </dgm:t>
    </dgm:pt>
    <dgm:pt modelId="{F3925F5C-46DF-AE46-B420-64A9360FDA28}" type="parTrans" cxnId="{544AA5E1-FCC7-2441-869B-F5BAA873DDB6}">
      <dgm:prSet/>
      <dgm:spPr/>
      <dgm:t>
        <a:bodyPr/>
        <a:lstStyle/>
        <a:p>
          <a:endParaRPr lang="en-US" sz="1600"/>
        </a:p>
      </dgm:t>
    </dgm:pt>
    <dgm:pt modelId="{0EF490E8-4717-E84B-8A86-73D1A0680F00}" type="sibTrans" cxnId="{544AA5E1-FCC7-2441-869B-F5BAA873DDB6}">
      <dgm:prSet/>
      <dgm:spPr/>
      <dgm:t>
        <a:bodyPr/>
        <a:lstStyle/>
        <a:p>
          <a:endParaRPr lang="en-US" sz="1600"/>
        </a:p>
      </dgm:t>
    </dgm:pt>
    <dgm:pt modelId="{58488612-4349-0744-99A4-F8230ED1A0B8}">
      <dgm:prSet phldrT="[Text]" custT="1"/>
      <dgm:spPr>
        <a:solidFill>
          <a:srgbClr val="009CD6"/>
        </a:solidFill>
      </dgm:spPr>
      <dgm:t>
        <a:bodyPr/>
        <a:lstStyle/>
        <a:p>
          <a:r>
            <a:rPr lang="en-US" sz="1200" dirty="0">
              <a:solidFill>
                <a:schemeClr val="bg1"/>
              </a:solidFill>
            </a:rPr>
            <a:t>Traders</a:t>
          </a:r>
        </a:p>
      </dgm:t>
    </dgm:pt>
    <dgm:pt modelId="{F2A5E780-AC0B-F847-B7A0-946CF2D605A9}" type="parTrans" cxnId="{ACD54599-63F1-0F48-8E38-85AD17B35B1F}">
      <dgm:prSet/>
      <dgm:spPr/>
      <dgm:t>
        <a:bodyPr/>
        <a:lstStyle/>
        <a:p>
          <a:endParaRPr lang="en-US" sz="1600"/>
        </a:p>
      </dgm:t>
    </dgm:pt>
    <dgm:pt modelId="{83035EFF-F209-ED44-8CCA-82C80B59C339}" type="sibTrans" cxnId="{ACD54599-63F1-0F48-8E38-85AD17B35B1F}">
      <dgm:prSet/>
      <dgm:spPr/>
      <dgm:t>
        <a:bodyPr/>
        <a:lstStyle/>
        <a:p>
          <a:endParaRPr lang="en-US" sz="1600"/>
        </a:p>
      </dgm:t>
    </dgm:pt>
    <dgm:pt modelId="{33D41E87-F3F2-6B40-BE28-087504EBC16A}">
      <dgm:prSet phldrT="[Text]" custT="1"/>
      <dgm:spPr>
        <a:solidFill>
          <a:srgbClr val="009CD6"/>
        </a:solidFill>
      </dgm:spPr>
      <dgm:t>
        <a:bodyPr/>
        <a:lstStyle/>
        <a:p>
          <a:r>
            <a:rPr lang="en-US" sz="1400" dirty="0">
              <a:solidFill>
                <a:schemeClr val="bg1"/>
              </a:solidFill>
            </a:rPr>
            <a:t>Miners</a:t>
          </a:r>
        </a:p>
      </dgm:t>
    </dgm:pt>
    <dgm:pt modelId="{CAA26661-D023-3845-B639-DE7764E2BF5F}" type="parTrans" cxnId="{6F0984B8-E759-8E4E-9AA4-3E18D786FF03}">
      <dgm:prSet/>
      <dgm:spPr/>
      <dgm:t>
        <a:bodyPr/>
        <a:lstStyle/>
        <a:p>
          <a:endParaRPr lang="en-US" sz="1600"/>
        </a:p>
      </dgm:t>
    </dgm:pt>
    <dgm:pt modelId="{F8C8443C-26E0-3643-8625-6DBE46CBFDE4}" type="sibTrans" cxnId="{6F0984B8-E759-8E4E-9AA4-3E18D786FF03}">
      <dgm:prSet/>
      <dgm:spPr/>
      <dgm:t>
        <a:bodyPr/>
        <a:lstStyle/>
        <a:p>
          <a:endParaRPr lang="en-US" sz="1600"/>
        </a:p>
      </dgm:t>
    </dgm:pt>
    <dgm:pt modelId="{C59A367E-B1EB-264B-8A28-C57052AAE0F7}">
      <dgm:prSet phldrT="[Text]" custT="1"/>
      <dgm:spPr>
        <a:solidFill>
          <a:srgbClr val="009CD6"/>
        </a:solidFill>
      </dgm:spPr>
      <dgm:t>
        <a:bodyPr/>
        <a:lstStyle/>
        <a:p>
          <a:r>
            <a:rPr lang="en-US" sz="1400" dirty="0">
              <a:solidFill>
                <a:schemeClr val="bg1"/>
              </a:solidFill>
            </a:rPr>
            <a:t>Coders</a:t>
          </a:r>
          <a:endParaRPr lang="en-US" sz="1100" dirty="0">
            <a:solidFill>
              <a:schemeClr val="bg1"/>
            </a:solidFill>
          </a:endParaRPr>
        </a:p>
      </dgm:t>
    </dgm:pt>
    <dgm:pt modelId="{21530537-470D-A049-AD39-7F089693325C}" type="parTrans" cxnId="{3F7D06FC-0BE2-A449-9933-293B86C4730D}">
      <dgm:prSet/>
      <dgm:spPr/>
      <dgm:t>
        <a:bodyPr/>
        <a:lstStyle/>
        <a:p>
          <a:endParaRPr lang="en-US" sz="1600"/>
        </a:p>
      </dgm:t>
    </dgm:pt>
    <dgm:pt modelId="{8910EB9A-7B28-D84A-89C1-F10382A4A171}" type="sibTrans" cxnId="{3F7D06FC-0BE2-A449-9933-293B86C4730D}">
      <dgm:prSet/>
      <dgm:spPr/>
      <dgm:t>
        <a:bodyPr/>
        <a:lstStyle/>
        <a:p>
          <a:endParaRPr lang="en-US" sz="1600"/>
        </a:p>
      </dgm:t>
    </dgm:pt>
    <dgm:pt modelId="{03C48017-C743-DC46-BC8E-87CEDCDFDAA4}" type="pres">
      <dgm:prSet presAssocID="{83D7B01E-098C-7248-8B7A-3FB44A590BF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413BE47A-55B5-6C48-936E-E539DB0CD469}" type="pres">
      <dgm:prSet presAssocID="{D91F7665-2831-C442-8651-34C206C668BC}" presName="singleCycle" presStyleCnt="0"/>
      <dgm:spPr/>
    </dgm:pt>
    <dgm:pt modelId="{16442DED-F441-C64C-93A7-94BF17E0EEA7}" type="pres">
      <dgm:prSet presAssocID="{D91F7665-2831-C442-8651-34C206C668BC}" presName="singleCenter" presStyleLbl="node1" presStyleIdx="0" presStyleCnt="4" custScaleX="157500" custScaleY="39802">
        <dgm:presLayoutVars>
          <dgm:chMax val="7"/>
          <dgm:chPref val="7"/>
        </dgm:presLayoutVars>
      </dgm:prSet>
      <dgm:spPr/>
    </dgm:pt>
    <dgm:pt modelId="{7E0DCC9E-042E-EF4D-B316-6B69A1348963}" type="pres">
      <dgm:prSet presAssocID="{F2A5E780-AC0B-F847-B7A0-946CF2D605A9}" presName="Name56" presStyleLbl="parChTrans1D2" presStyleIdx="0" presStyleCnt="3"/>
      <dgm:spPr/>
    </dgm:pt>
    <dgm:pt modelId="{3CDD05B3-2A98-5243-B482-62FE80D76EA0}" type="pres">
      <dgm:prSet presAssocID="{58488612-4349-0744-99A4-F8230ED1A0B8}" presName="text0" presStyleLbl="node1" presStyleIdx="1" presStyleCnt="4" custRadScaleRad="70640" custRadScaleInc="0">
        <dgm:presLayoutVars>
          <dgm:bulletEnabled val="1"/>
        </dgm:presLayoutVars>
      </dgm:prSet>
      <dgm:spPr/>
    </dgm:pt>
    <dgm:pt modelId="{861CA58E-116C-974A-8E1C-C1ED3175AE74}" type="pres">
      <dgm:prSet presAssocID="{CAA26661-D023-3845-B639-DE7764E2BF5F}" presName="Name56" presStyleLbl="parChTrans1D2" presStyleIdx="1" presStyleCnt="3"/>
      <dgm:spPr/>
    </dgm:pt>
    <dgm:pt modelId="{A407686E-F9FB-FF4A-85CF-E0132DDB0D4F}" type="pres">
      <dgm:prSet presAssocID="{33D41E87-F3F2-6B40-BE28-087504EBC16A}" presName="text0" presStyleLbl="node1" presStyleIdx="2" presStyleCnt="4">
        <dgm:presLayoutVars>
          <dgm:bulletEnabled val="1"/>
        </dgm:presLayoutVars>
      </dgm:prSet>
      <dgm:spPr/>
    </dgm:pt>
    <dgm:pt modelId="{4682F69D-925C-824B-B3DF-E1B4280CA4C4}" type="pres">
      <dgm:prSet presAssocID="{21530537-470D-A049-AD39-7F089693325C}" presName="Name56" presStyleLbl="parChTrans1D2" presStyleIdx="2" presStyleCnt="3"/>
      <dgm:spPr/>
    </dgm:pt>
    <dgm:pt modelId="{B9E21A50-CDBF-EC4C-85D7-8FC474E86641}" type="pres">
      <dgm:prSet presAssocID="{C59A367E-B1EB-264B-8A28-C57052AAE0F7}" presName="text0" presStyleLbl="node1" presStyleIdx="3" presStyleCnt="4">
        <dgm:presLayoutVars>
          <dgm:bulletEnabled val="1"/>
        </dgm:presLayoutVars>
      </dgm:prSet>
      <dgm:spPr/>
    </dgm:pt>
  </dgm:ptLst>
  <dgm:cxnLst>
    <dgm:cxn modelId="{6348650C-381F-A144-A7D9-F2BC5EFE285E}" type="presOf" srcId="{C59A367E-B1EB-264B-8A28-C57052AAE0F7}" destId="{B9E21A50-CDBF-EC4C-85D7-8FC474E86641}" srcOrd="0" destOrd="0" presId="urn:microsoft.com/office/officeart/2008/layout/RadialCluster"/>
    <dgm:cxn modelId="{E2244B1B-4CD9-5149-A5A4-EFEFDD39F49D}" type="presOf" srcId="{33D41E87-F3F2-6B40-BE28-087504EBC16A}" destId="{A407686E-F9FB-FF4A-85CF-E0132DDB0D4F}" srcOrd="0" destOrd="0" presId="urn:microsoft.com/office/officeart/2008/layout/RadialCluster"/>
    <dgm:cxn modelId="{71BFFC33-EB6C-3C4B-A6CF-AD86A2159CD9}" type="presOf" srcId="{D91F7665-2831-C442-8651-34C206C668BC}" destId="{16442DED-F441-C64C-93A7-94BF17E0EEA7}" srcOrd="0" destOrd="0" presId="urn:microsoft.com/office/officeart/2008/layout/RadialCluster"/>
    <dgm:cxn modelId="{E47FB246-8F17-2B42-A3DE-F9ED43B6BBAB}" type="presOf" srcId="{CAA26661-D023-3845-B639-DE7764E2BF5F}" destId="{861CA58E-116C-974A-8E1C-C1ED3175AE74}" srcOrd="0" destOrd="0" presId="urn:microsoft.com/office/officeart/2008/layout/RadialCluster"/>
    <dgm:cxn modelId="{6D88DD97-9067-5E42-82D0-FC0F630F55CC}" type="presOf" srcId="{21530537-470D-A049-AD39-7F089693325C}" destId="{4682F69D-925C-824B-B3DF-E1B4280CA4C4}" srcOrd="0" destOrd="0" presId="urn:microsoft.com/office/officeart/2008/layout/RadialCluster"/>
    <dgm:cxn modelId="{ACD54599-63F1-0F48-8E38-85AD17B35B1F}" srcId="{D91F7665-2831-C442-8651-34C206C668BC}" destId="{58488612-4349-0744-99A4-F8230ED1A0B8}" srcOrd="0" destOrd="0" parTransId="{F2A5E780-AC0B-F847-B7A0-946CF2D605A9}" sibTransId="{83035EFF-F209-ED44-8CCA-82C80B59C339}"/>
    <dgm:cxn modelId="{6F0984B8-E759-8E4E-9AA4-3E18D786FF03}" srcId="{D91F7665-2831-C442-8651-34C206C668BC}" destId="{33D41E87-F3F2-6B40-BE28-087504EBC16A}" srcOrd="1" destOrd="0" parTransId="{CAA26661-D023-3845-B639-DE7764E2BF5F}" sibTransId="{F8C8443C-26E0-3643-8625-6DBE46CBFDE4}"/>
    <dgm:cxn modelId="{31D314D4-8846-A24A-8960-F05EC09F2BE2}" type="presOf" srcId="{58488612-4349-0744-99A4-F8230ED1A0B8}" destId="{3CDD05B3-2A98-5243-B482-62FE80D76EA0}" srcOrd="0" destOrd="0" presId="urn:microsoft.com/office/officeart/2008/layout/RadialCluster"/>
    <dgm:cxn modelId="{1BAFA5DA-9CB9-0B4B-B177-8D2840E67307}" type="presOf" srcId="{83D7B01E-098C-7248-8B7A-3FB44A590BFC}" destId="{03C48017-C743-DC46-BC8E-87CEDCDFDAA4}" srcOrd="0" destOrd="0" presId="urn:microsoft.com/office/officeart/2008/layout/RadialCluster"/>
    <dgm:cxn modelId="{544AA5E1-FCC7-2441-869B-F5BAA873DDB6}" srcId="{83D7B01E-098C-7248-8B7A-3FB44A590BFC}" destId="{D91F7665-2831-C442-8651-34C206C668BC}" srcOrd="0" destOrd="0" parTransId="{F3925F5C-46DF-AE46-B420-64A9360FDA28}" sibTransId="{0EF490E8-4717-E84B-8A86-73D1A0680F00}"/>
    <dgm:cxn modelId="{FD7959F0-B87F-5B4F-89A7-C221CAA52052}" type="presOf" srcId="{F2A5E780-AC0B-F847-B7A0-946CF2D605A9}" destId="{7E0DCC9E-042E-EF4D-B316-6B69A1348963}" srcOrd="0" destOrd="0" presId="urn:microsoft.com/office/officeart/2008/layout/RadialCluster"/>
    <dgm:cxn modelId="{3F7D06FC-0BE2-A449-9933-293B86C4730D}" srcId="{D91F7665-2831-C442-8651-34C206C668BC}" destId="{C59A367E-B1EB-264B-8A28-C57052AAE0F7}" srcOrd="2" destOrd="0" parTransId="{21530537-470D-A049-AD39-7F089693325C}" sibTransId="{8910EB9A-7B28-D84A-89C1-F10382A4A171}"/>
    <dgm:cxn modelId="{BD3B4B6D-A03D-6041-8849-DF93E5230A2B}" type="presParOf" srcId="{03C48017-C743-DC46-BC8E-87CEDCDFDAA4}" destId="{413BE47A-55B5-6C48-936E-E539DB0CD469}" srcOrd="0" destOrd="0" presId="urn:microsoft.com/office/officeart/2008/layout/RadialCluster"/>
    <dgm:cxn modelId="{5D11A2F6-6671-614E-843E-90A52E44DA8B}" type="presParOf" srcId="{413BE47A-55B5-6C48-936E-E539DB0CD469}" destId="{16442DED-F441-C64C-93A7-94BF17E0EEA7}" srcOrd="0" destOrd="0" presId="urn:microsoft.com/office/officeart/2008/layout/RadialCluster"/>
    <dgm:cxn modelId="{C90155C7-DD58-6046-BF1D-A9707C8FBD23}" type="presParOf" srcId="{413BE47A-55B5-6C48-936E-E539DB0CD469}" destId="{7E0DCC9E-042E-EF4D-B316-6B69A1348963}" srcOrd="1" destOrd="0" presId="urn:microsoft.com/office/officeart/2008/layout/RadialCluster"/>
    <dgm:cxn modelId="{9DBA71F1-D7B9-864E-83AA-A6247E224223}" type="presParOf" srcId="{413BE47A-55B5-6C48-936E-E539DB0CD469}" destId="{3CDD05B3-2A98-5243-B482-62FE80D76EA0}" srcOrd="2" destOrd="0" presId="urn:microsoft.com/office/officeart/2008/layout/RadialCluster"/>
    <dgm:cxn modelId="{89FFA0A4-9042-F047-8C66-35BC25C0059C}" type="presParOf" srcId="{413BE47A-55B5-6C48-936E-E539DB0CD469}" destId="{861CA58E-116C-974A-8E1C-C1ED3175AE74}" srcOrd="3" destOrd="0" presId="urn:microsoft.com/office/officeart/2008/layout/RadialCluster"/>
    <dgm:cxn modelId="{183BD56D-CAD0-8A4C-BA21-9C6F040B67A4}" type="presParOf" srcId="{413BE47A-55B5-6C48-936E-E539DB0CD469}" destId="{A407686E-F9FB-FF4A-85CF-E0132DDB0D4F}" srcOrd="4" destOrd="0" presId="urn:microsoft.com/office/officeart/2008/layout/RadialCluster"/>
    <dgm:cxn modelId="{E309E72E-322B-4C41-87E4-2927841A7989}" type="presParOf" srcId="{413BE47A-55B5-6C48-936E-E539DB0CD469}" destId="{4682F69D-925C-824B-B3DF-E1B4280CA4C4}" srcOrd="5" destOrd="0" presId="urn:microsoft.com/office/officeart/2008/layout/RadialCluster"/>
    <dgm:cxn modelId="{0AECE4EA-EB56-E34E-9DF1-1730A727D8DA}" type="presParOf" srcId="{413BE47A-55B5-6C48-936E-E539DB0CD469}" destId="{B9E21A50-CDBF-EC4C-85D7-8FC474E86641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1842A3-35D2-A546-9066-CE0FF57227AD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034624-27CB-6A49-9B5B-B136C7E46765}">
      <dgm:prSet phldrT="[Text]"/>
      <dgm:spPr/>
      <dgm:t>
        <a:bodyPr/>
        <a:lstStyle/>
        <a:p>
          <a:r>
            <a:rPr lang="en-US" dirty="0"/>
            <a:t>Version Upgrade</a:t>
          </a:r>
        </a:p>
      </dgm:t>
    </dgm:pt>
    <dgm:pt modelId="{48787511-5AC7-714E-AF4A-5F40A104FD74}" type="parTrans" cxnId="{C589D6C8-5163-494F-8685-2C59418140B5}">
      <dgm:prSet/>
      <dgm:spPr/>
      <dgm:t>
        <a:bodyPr/>
        <a:lstStyle/>
        <a:p>
          <a:endParaRPr lang="en-US"/>
        </a:p>
      </dgm:t>
    </dgm:pt>
    <dgm:pt modelId="{65A4721E-6ABC-C74A-8C3D-21047D1A1A6C}" type="sibTrans" cxnId="{C589D6C8-5163-494F-8685-2C59418140B5}">
      <dgm:prSet/>
      <dgm:spPr>
        <a:solidFill>
          <a:srgbClr val="009DD8"/>
        </a:solidFill>
      </dgm:spPr>
      <dgm:t>
        <a:bodyPr/>
        <a:lstStyle/>
        <a:p>
          <a:endParaRPr lang="en-US"/>
        </a:p>
      </dgm:t>
    </dgm:pt>
    <dgm:pt modelId="{602CD7F5-695B-CA4A-8EAA-91CE1F3F3064}">
      <dgm:prSet phldrT="[Text]"/>
      <dgm:spPr/>
      <dgm:t>
        <a:bodyPr/>
        <a:lstStyle/>
        <a:p>
          <a:r>
            <a:rPr lang="en-US" dirty="0"/>
            <a:t>Production Code</a:t>
          </a:r>
        </a:p>
      </dgm:t>
    </dgm:pt>
    <dgm:pt modelId="{FDAB520A-F58E-1C41-BA92-0B02CD51CFBD}" type="parTrans" cxnId="{BF55A30A-F903-654E-A33C-BB4407C9D108}">
      <dgm:prSet/>
      <dgm:spPr/>
      <dgm:t>
        <a:bodyPr/>
        <a:lstStyle/>
        <a:p>
          <a:endParaRPr lang="en-US"/>
        </a:p>
      </dgm:t>
    </dgm:pt>
    <dgm:pt modelId="{4971ED77-FFD7-7E42-B3A3-D42FECA4243D}" type="sibTrans" cxnId="{BF55A30A-F903-654E-A33C-BB4407C9D108}">
      <dgm:prSet/>
      <dgm:spPr>
        <a:solidFill>
          <a:srgbClr val="009CD6"/>
        </a:solidFill>
      </dgm:spPr>
      <dgm:t>
        <a:bodyPr/>
        <a:lstStyle/>
        <a:p>
          <a:endParaRPr lang="en-US"/>
        </a:p>
      </dgm:t>
    </dgm:pt>
    <dgm:pt modelId="{5218FA24-CCFE-8C47-933D-658D922EB6D1}">
      <dgm:prSet phldrT="[Text]"/>
      <dgm:spPr/>
      <dgm:t>
        <a:bodyPr/>
        <a:lstStyle/>
        <a:p>
          <a:r>
            <a:rPr lang="en-US" dirty="0"/>
            <a:t>Function Requests</a:t>
          </a:r>
        </a:p>
      </dgm:t>
    </dgm:pt>
    <dgm:pt modelId="{35DA084D-D1D3-5B41-96E5-C209E7423D0A}" type="parTrans" cxnId="{24A861C0-3B91-C549-8C97-36A733F4B038}">
      <dgm:prSet/>
      <dgm:spPr/>
      <dgm:t>
        <a:bodyPr/>
        <a:lstStyle/>
        <a:p>
          <a:endParaRPr lang="en-US"/>
        </a:p>
      </dgm:t>
    </dgm:pt>
    <dgm:pt modelId="{2B7A5266-5FAE-1244-9230-28B01B72288D}" type="sibTrans" cxnId="{24A861C0-3B91-C549-8C97-36A733F4B038}">
      <dgm:prSet/>
      <dgm:spPr>
        <a:solidFill>
          <a:srgbClr val="009CD6"/>
        </a:solidFill>
      </dgm:spPr>
      <dgm:t>
        <a:bodyPr/>
        <a:lstStyle/>
        <a:p>
          <a:endParaRPr lang="en-US"/>
        </a:p>
      </dgm:t>
    </dgm:pt>
    <dgm:pt modelId="{4F6E15B5-E17F-2A46-ABAF-1A0CDE4BF325}">
      <dgm:prSet phldrT="[Text]"/>
      <dgm:spPr/>
      <dgm:t>
        <a:bodyPr/>
        <a:lstStyle/>
        <a:p>
          <a:r>
            <a:rPr lang="en-US" dirty="0"/>
            <a:t>Customer Crisis</a:t>
          </a:r>
        </a:p>
      </dgm:t>
    </dgm:pt>
    <dgm:pt modelId="{753BD916-ED13-AA45-AC48-7EEEE5A04B93}" type="parTrans" cxnId="{4EC39C46-F06F-A24F-AF70-03280A4CF36D}">
      <dgm:prSet/>
      <dgm:spPr/>
      <dgm:t>
        <a:bodyPr/>
        <a:lstStyle/>
        <a:p>
          <a:endParaRPr lang="en-US"/>
        </a:p>
      </dgm:t>
    </dgm:pt>
    <dgm:pt modelId="{29FA5F9D-F87D-D449-943C-3AF0AB941B32}" type="sibTrans" cxnId="{4EC39C46-F06F-A24F-AF70-03280A4CF36D}">
      <dgm:prSet/>
      <dgm:spPr>
        <a:solidFill>
          <a:srgbClr val="009CD6"/>
        </a:solidFill>
      </dgm:spPr>
      <dgm:t>
        <a:bodyPr/>
        <a:lstStyle/>
        <a:p>
          <a:endParaRPr lang="en-US"/>
        </a:p>
      </dgm:t>
    </dgm:pt>
    <dgm:pt modelId="{493B6E06-6A4B-7C41-A700-7212E97D771F}">
      <dgm:prSet phldrT="[Text]"/>
      <dgm:spPr/>
      <dgm:t>
        <a:bodyPr/>
        <a:lstStyle/>
        <a:p>
          <a:r>
            <a:rPr lang="en-US" dirty="0"/>
            <a:t>Feature Revolution</a:t>
          </a:r>
        </a:p>
      </dgm:t>
    </dgm:pt>
    <dgm:pt modelId="{5EC91852-2BCB-1148-8D27-EFFDBFA513D5}" type="parTrans" cxnId="{45522A40-F4AA-0242-8DFA-256E72BD7AF5}">
      <dgm:prSet/>
      <dgm:spPr/>
      <dgm:t>
        <a:bodyPr/>
        <a:lstStyle/>
        <a:p>
          <a:endParaRPr lang="en-US"/>
        </a:p>
      </dgm:t>
    </dgm:pt>
    <dgm:pt modelId="{374709AC-C74B-6743-9481-D1E54DBCBE13}" type="sibTrans" cxnId="{45522A40-F4AA-0242-8DFA-256E72BD7AF5}">
      <dgm:prSet/>
      <dgm:spPr>
        <a:solidFill>
          <a:srgbClr val="009CD6"/>
        </a:solidFill>
      </dgm:spPr>
      <dgm:t>
        <a:bodyPr/>
        <a:lstStyle/>
        <a:p>
          <a:endParaRPr lang="en-US"/>
        </a:p>
      </dgm:t>
    </dgm:pt>
    <dgm:pt modelId="{5803436D-69A1-FE48-A7B1-6A0B76651772}" type="pres">
      <dgm:prSet presAssocID="{7E1842A3-35D2-A546-9066-CE0FF57227AD}" presName="cycle" presStyleCnt="0">
        <dgm:presLayoutVars>
          <dgm:dir/>
          <dgm:resizeHandles val="exact"/>
        </dgm:presLayoutVars>
      </dgm:prSet>
      <dgm:spPr/>
    </dgm:pt>
    <dgm:pt modelId="{0139ED4E-CD59-964D-9E29-D47C31DAFA64}" type="pres">
      <dgm:prSet presAssocID="{9F034624-27CB-6A49-9B5B-B136C7E46765}" presName="dummy" presStyleCnt="0"/>
      <dgm:spPr/>
    </dgm:pt>
    <dgm:pt modelId="{DC1EBFD9-94EB-C04C-AE7F-946CAAD5A2DD}" type="pres">
      <dgm:prSet presAssocID="{9F034624-27CB-6A49-9B5B-B136C7E46765}" presName="node" presStyleLbl="revTx" presStyleIdx="0" presStyleCnt="5">
        <dgm:presLayoutVars>
          <dgm:bulletEnabled val="1"/>
        </dgm:presLayoutVars>
      </dgm:prSet>
      <dgm:spPr/>
    </dgm:pt>
    <dgm:pt modelId="{2F4D02B5-4071-AF45-BB48-1CFE64DBB80C}" type="pres">
      <dgm:prSet presAssocID="{65A4721E-6ABC-C74A-8C3D-21047D1A1A6C}" presName="sibTrans" presStyleLbl="node1" presStyleIdx="0" presStyleCnt="5"/>
      <dgm:spPr/>
    </dgm:pt>
    <dgm:pt modelId="{0CCA8014-DB6F-1F46-9DA8-3BBDE5ABA4BB}" type="pres">
      <dgm:prSet presAssocID="{602CD7F5-695B-CA4A-8EAA-91CE1F3F3064}" presName="dummy" presStyleCnt="0"/>
      <dgm:spPr/>
    </dgm:pt>
    <dgm:pt modelId="{E7465A14-25F9-684C-9B1D-25E428F98353}" type="pres">
      <dgm:prSet presAssocID="{602CD7F5-695B-CA4A-8EAA-91CE1F3F3064}" presName="node" presStyleLbl="revTx" presStyleIdx="1" presStyleCnt="5">
        <dgm:presLayoutVars>
          <dgm:bulletEnabled val="1"/>
        </dgm:presLayoutVars>
      </dgm:prSet>
      <dgm:spPr/>
    </dgm:pt>
    <dgm:pt modelId="{9A431B6C-419A-8641-B38A-C94FDB8AE560}" type="pres">
      <dgm:prSet presAssocID="{4971ED77-FFD7-7E42-B3A3-D42FECA4243D}" presName="sibTrans" presStyleLbl="node1" presStyleIdx="1" presStyleCnt="5"/>
      <dgm:spPr/>
    </dgm:pt>
    <dgm:pt modelId="{1692155A-F5D8-904D-9231-88B2EC1C6AD3}" type="pres">
      <dgm:prSet presAssocID="{5218FA24-CCFE-8C47-933D-658D922EB6D1}" presName="dummy" presStyleCnt="0"/>
      <dgm:spPr/>
    </dgm:pt>
    <dgm:pt modelId="{EAFCDAA3-3FDD-0E47-8EA3-7A4B6BA08F4A}" type="pres">
      <dgm:prSet presAssocID="{5218FA24-CCFE-8C47-933D-658D922EB6D1}" presName="node" presStyleLbl="revTx" presStyleIdx="2" presStyleCnt="5">
        <dgm:presLayoutVars>
          <dgm:bulletEnabled val="1"/>
        </dgm:presLayoutVars>
      </dgm:prSet>
      <dgm:spPr/>
    </dgm:pt>
    <dgm:pt modelId="{7210DCB5-8A03-2448-BADD-CCA72B468A61}" type="pres">
      <dgm:prSet presAssocID="{2B7A5266-5FAE-1244-9230-28B01B72288D}" presName="sibTrans" presStyleLbl="node1" presStyleIdx="2" presStyleCnt="5"/>
      <dgm:spPr/>
    </dgm:pt>
    <dgm:pt modelId="{FC6D780F-6E34-0D47-91EC-9403252DB315}" type="pres">
      <dgm:prSet presAssocID="{4F6E15B5-E17F-2A46-ABAF-1A0CDE4BF325}" presName="dummy" presStyleCnt="0"/>
      <dgm:spPr/>
    </dgm:pt>
    <dgm:pt modelId="{53124461-C893-E441-8F78-A9D71AC52DE6}" type="pres">
      <dgm:prSet presAssocID="{4F6E15B5-E17F-2A46-ABAF-1A0CDE4BF325}" presName="node" presStyleLbl="revTx" presStyleIdx="3" presStyleCnt="5">
        <dgm:presLayoutVars>
          <dgm:bulletEnabled val="1"/>
        </dgm:presLayoutVars>
      </dgm:prSet>
      <dgm:spPr/>
    </dgm:pt>
    <dgm:pt modelId="{64634BB9-CD04-1544-B9A9-383CAB17C3A9}" type="pres">
      <dgm:prSet presAssocID="{29FA5F9D-F87D-D449-943C-3AF0AB941B32}" presName="sibTrans" presStyleLbl="node1" presStyleIdx="3" presStyleCnt="5"/>
      <dgm:spPr/>
    </dgm:pt>
    <dgm:pt modelId="{250A7EE7-AC84-CC4E-BACA-D13124CF1FC7}" type="pres">
      <dgm:prSet presAssocID="{493B6E06-6A4B-7C41-A700-7212E97D771F}" presName="dummy" presStyleCnt="0"/>
      <dgm:spPr/>
    </dgm:pt>
    <dgm:pt modelId="{0F011057-9A25-8843-9B4F-7B69153780CF}" type="pres">
      <dgm:prSet presAssocID="{493B6E06-6A4B-7C41-A700-7212E97D771F}" presName="node" presStyleLbl="revTx" presStyleIdx="4" presStyleCnt="5">
        <dgm:presLayoutVars>
          <dgm:bulletEnabled val="1"/>
        </dgm:presLayoutVars>
      </dgm:prSet>
      <dgm:spPr/>
    </dgm:pt>
    <dgm:pt modelId="{8E0C84DF-0561-5248-9985-A607043D6F4D}" type="pres">
      <dgm:prSet presAssocID="{374709AC-C74B-6743-9481-D1E54DBCBE13}" presName="sibTrans" presStyleLbl="node1" presStyleIdx="4" presStyleCnt="5"/>
      <dgm:spPr/>
    </dgm:pt>
  </dgm:ptLst>
  <dgm:cxnLst>
    <dgm:cxn modelId="{BF55A30A-F903-654E-A33C-BB4407C9D108}" srcId="{7E1842A3-35D2-A546-9066-CE0FF57227AD}" destId="{602CD7F5-695B-CA4A-8EAA-91CE1F3F3064}" srcOrd="1" destOrd="0" parTransId="{FDAB520A-F58E-1C41-BA92-0B02CD51CFBD}" sibTransId="{4971ED77-FFD7-7E42-B3A3-D42FECA4243D}"/>
    <dgm:cxn modelId="{AFFF7724-B2DE-2140-B24D-6B9B5F724B8B}" type="presOf" srcId="{65A4721E-6ABC-C74A-8C3D-21047D1A1A6C}" destId="{2F4D02B5-4071-AF45-BB48-1CFE64DBB80C}" srcOrd="0" destOrd="0" presId="urn:microsoft.com/office/officeart/2005/8/layout/cycle1"/>
    <dgm:cxn modelId="{7F53AA39-7C3E-1842-8C6E-8D035186589D}" type="presOf" srcId="{4971ED77-FFD7-7E42-B3A3-D42FECA4243D}" destId="{9A431B6C-419A-8641-B38A-C94FDB8AE560}" srcOrd="0" destOrd="0" presId="urn:microsoft.com/office/officeart/2005/8/layout/cycle1"/>
    <dgm:cxn modelId="{45522A40-F4AA-0242-8DFA-256E72BD7AF5}" srcId="{7E1842A3-35D2-A546-9066-CE0FF57227AD}" destId="{493B6E06-6A4B-7C41-A700-7212E97D771F}" srcOrd="4" destOrd="0" parTransId="{5EC91852-2BCB-1148-8D27-EFFDBFA513D5}" sibTransId="{374709AC-C74B-6743-9481-D1E54DBCBE13}"/>
    <dgm:cxn modelId="{4EC39C46-F06F-A24F-AF70-03280A4CF36D}" srcId="{7E1842A3-35D2-A546-9066-CE0FF57227AD}" destId="{4F6E15B5-E17F-2A46-ABAF-1A0CDE4BF325}" srcOrd="3" destOrd="0" parTransId="{753BD916-ED13-AA45-AC48-7EEEE5A04B93}" sibTransId="{29FA5F9D-F87D-D449-943C-3AF0AB941B32}"/>
    <dgm:cxn modelId="{69B8E656-2FAC-6C49-9B97-EEC6CB6B6169}" type="presOf" srcId="{493B6E06-6A4B-7C41-A700-7212E97D771F}" destId="{0F011057-9A25-8843-9B4F-7B69153780CF}" srcOrd="0" destOrd="0" presId="urn:microsoft.com/office/officeart/2005/8/layout/cycle1"/>
    <dgm:cxn modelId="{86C3226B-2C02-2A45-95A8-C7171913AA37}" type="presOf" srcId="{4F6E15B5-E17F-2A46-ABAF-1A0CDE4BF325}" destId="{53124461-C893-E441-8F78-A9D71AC52DE6}" srcOrd="0" destOrd="0" presId="urn:microsoft.com/office/officeart/2005/8/layout/cycle1"/>
    <dgm:cxn modelId="{DF0BBF6B-109B-A74D-8C17-E6C1616C5713}" type="presOf" srcId="{2B7A5266-5FAE-1244-9230-28B01B72288D}" destId="{7210DCB5-8A03-2448-BADD-CCA72B468A61}" srcOrd="0" destOrd="0" presId="urn:microsoft.com/office/officeart/2005/8/layout/cycle1"/>
    <dgm:cxn modelId="{8542A085-A24F-594E-9381-2F2F2625A075}" type="presOf" srcId="{602CD7F5-695B-CA4A-8EAA-91CE1F3F3064}" destId="{E7465A14-25F9-684C-9B1D-25E428F98353}" srcOrd="0" destOrd="0" presId="urn:microsoft.com/office/officeart/2005/8/layout/cycle1"/>
    <dgm:cxn modelId="{69D24291-A50F-A44A-8C39-9BEFB371A301}" type="presOf" srcId="{29FA5F9D-F87D-D449-943C-3AF0AB941B32}" destId="{64634BB9-CD04-1544-B9A9-383CAB17C3A9}" srcOrd="0" destOrd="0" presId="urn:microsoft.com/office/officeart/2005/8/layout/cycle1"/>
    <dgm:cxn modelId="{2870FA96-6906-4A4D-8D85-091DBC89D4AE}" type="presOf" srcId="{374709AC-C74B-6743-9481-D1E54DBCBE13}" destId="{8E0C84DF-0561-5248-9985-A607043D6F4D}" srcOrd="0" destOrd="0" presId="urn:microsoft.com/office/officeart/2005/8/layout/cycle1"/>
    <dgm:cxn modelId="{DA45AFAB-8A0D-374D-9657-E105D9A9D68C}" type="presOf" srcId="{9F034624-27CB-6A49-9B5B-B136C7E46765}" destId="{DC1EBFD9-94EB-C04C-AE7F-946CAAD5A2DD}" srcOrd="0" destOrd="0" presId="urn:microsoft.com/office/officeart/2005/8/layout/cycle1"/>
    <dgm:cxn modelId="{B90A9BB6-3D93-CE4C-BEE5-3A9E8C8F3BB9}" type="presOf" srcId="{7E1842A3-35D2-A546-9066-CE0FF57227AD}" destId="{5803436D-69A1-FE48-A7B1-6A0B76651772}" srcOrd="0" destOrd="0" presId="urn:microsoft.com/office/officeart/2005/8/layout/cycle1"/>
    <dgm:cxn modelId="{24A861C0-3B91-C549-8C97-36A733F4B038}" srcId="{7E1842A3-35D2-A546-9066-CE0FF57227AD}" destId="{5218FA24-CCFE-8C47-933D-658D922EB6D1}" srcOrd="2" destOrd="0" parTransId="{35DA084D-D1D3-5B41-96E5-C209E7423D0A}" sibTransId="{2B7A5266-5FAE-1244-9230-28B01B72288D}"/>
    <dgm:cxn modelId="{C589D6C8-5163-494F-8685-2C59418140B5}" srcId="{7E1842A3-35D2-A546-9066-CE0FF57227AD}" destId="{9F034624-27CB-6A49-9B5B-B136C7E46765}" srcOrd="0" destOrd="0" parTransId="{48787511-5AC7-714E-AF4A-5F40A104FD74}" sibTransId="{65A4721E-6ABC-C74A-8C3D-21047D1A1A6C}"/>
    <dgm:cxn modelId="{AB8E1CE7-D234-C742-835D-F661178C2FBC}" type="presOf" srcId="{5218FA24-CCFE-8C47-933D-658D922EB6D1}" destId="{EAFCDAA3-3FDD-0E47-8EA3-7A4B6BA08F4A}" srcOrd="0" destOrd="0" presId="urn:microsoft.com/office/officeart/2005/8/layout/cycle1"/>
    <dgm:cxn modelId="{34021C1D-2C85-504F-BEFE-0E1545B56864}" type="presParOf" srcId="{5803436D-69A1-FE48-A7B1-6A0B76651772}" destId="{0139ED4E-CD59-964D-9E29-D47C31DAFA64}" srcOrd="0" destOrd="0" presId="urn:microsoft.com/office/officeart/2005/8/layout/cycle1"/>
    <dgm:cxn modelId="{9C909EA9-0C00-4845-B6DD-600ED3C4FC46}" type="presParOf" srcId="{5803436D-69A1-FE48-A7B1-6A0B76651772}" destId="{DC1EBFD9-94EB-C04C-AE7F-946CAAD5A2DD}" srcOrd="1" destOrd="0" presId="urn:microsoft.com/office/officeart/2005/8/layout/cycle1"/>
    <dgm:cxn modelId="{9F7732B5-1CBA-074D-BCF3-8959DE56C97F}" type="presParOf" srcId="{5803436D-69A1-FE48-A7B1-6A0B76651772}" destId="{2F4D02B5-4071-AF45-BB48-1CFE64DBB80C}" srcOrd="2" destOrd="0" presId="urn:microsoft.com/office/officeart/2005/8/layout/cycle1"/>
    <dgm:cxn modelId="{1E397D76-723A-8E4D-ACA3-58C9D526D556}" type="presParOf" srcId="{5803436D-69A1-FE48-A7B1-6A0B76651772}" destId="{0CCA8014-DB6F-1F46-9DA8-3BBDE5ABA4BB}" srcOrd="3" destOrd="0" presId="urn:microsoft.com/office/officeart/2005/8/layout/cycle1"/>
    <dgm:cxn modelId="{D0613C2C-3C7C-DC41-A8D2-0819F74D8DB6}" type="presParOf" srcId="{5803436D-69A1-FE48-A7B1-6A0B76651772}" destId="{E7465A14-25F9-684C-9B1D-25E428F98353}" srcOrd="4" destOrd="0" presId="urn:microsoft.com/office/officeart/2005/8/layout/cycle1"/>
    <dgm:cxn modelId="{7C16D58C-FD24-B148-B0E1-57DDDBA21E60}" type="presParOf" srcId="{5803436D-69A1-FE48-A7B1-6A0B76651772}" destId="{9A431B6C-419A-8641-B38A-C94FDB8AE560}" srcOrd="5" destOrd="0" presId="urn:microsoft.com/office/officeart/2005/8/layout/cycle1"/>
    <dgm:cxn modelId="{2ED98D1C-1E6B-CE42-B5AA-3191A89F23F8}" type="presParOf" srcId="{5803436D-69A1-FE48-A7B1-6A0B76651772}" destId="{1692155A-F5D8-904D-9231-88B2EC1C6AD3}" srcOrd="6" destOrd="0" presId="urn:microsoft.com/office/officeart/2005/8/layout/cycle1"/>
    <dgm:cxn modelId="{997AE879-236C-9249-B84A-3428A0DA4E93}" type="presParOf" srcId="{5803436D-69A1-FE48-A7B1-6A0B76651772}" destId="{EAFCDAA3-3FDD-0E47-8EA3-7A4B6BA08F4A}" srcOrd="7" destOrd="0" presId="urn:microsoft.com/office/officeart/2005/8/layout/cycle1"/>
    <dgm:cxn modelId="{2C6C3D9A-3D46-584A-A3D2-0486353D5E46}" type="presParOf" srcId="{5803436D-69A1-FE48-A7B1-6A0B76651772}" destId="{7210DCB5-8A03-2448-BADD-CCA72B468A61}" srcOrd="8" destOrd="0" presId="urn:microsoft.com/office/officeart/2005/8/layout/cycle1"/>
    <dgm:cxn modelId="{30FF4881-4A47-E344-8238-835E834B6CA2}" type="presParOf" srcId="{5803436D-69A1-FE48-A7B1-6A0B76651772}" destId="{FC6D780F-6E34-0D47-91EC-9403252DB315}" srcOrd="9" destOrd="0" presId="urn:microsoft.com/office/officeart/2005/8/layout/cycle1"/>
    <dgm:cxn modelId="{9ABB7222-84C6-214A-9D7D-69093BFE7784}" type="presParOf" srcId="{5803436D-69A1-FE48-A7B1-6A0B76651772}" destId="{53124461-C893-E441-8F78-A9D71AC52DE6}" srcOrd="10" destOrd="0" presId="urn:microsoft.com/office/officeart/2005/8/layout/cycle1"/>
    <dgm:cxn modelId="{B30783B5-FFAD-B947-90E3-3AFBA0D98D7E}" type="presParOf" srcId="{5803436D-69A1-FE48-A7B1-6A0B76651772}" destId="{64634BB9-CD04-1544-B9A9-383CAB17C3A9}" srcOrd="11" destOrd="0" presId="urn:microsoft.com/office/officeart/2005/8/layout/cycle1"/>
    <dgm:cxn modelId="{8D9548B9-2215-AE4E-A49F-3FE305AF76B7}" type="presParOf" srcId="{5803436D-69A1-FE48-A7B1-6A0B76651772}" destId="{250A7EE7-AC84-CC4E-BACA-D13124CF1FC7}" srcOrd="12" destOrd="0" presId="urn:microsoft.com/office/officeart/2005/8/layout/cycle1"/>
    <dgm:cxn modelId="{39D80B82-6E27-BD4E-8B25-CBF1F5644B9D}" type="presParOf" srcId="{5803436D-69A1-FE48-A7B1-6A0B76651772}" destId="{0F011057-9A25-8843-9B4F-7B69153780CF}" srcOrd="13" destOrd="0" presId="urn:microsoft.com/office/officeart/2005/8/layout/cycle1"/>
    <dgm:cxn modelId="{63170829-366E-EA4B-8DE4-4160F73B6A9C}" type="presParOf" srcId="{5803436D-69A1-FE48-A7B1-6A0B76651772}" destId="{8E0C84DF-0561-5248-9985-A607043D6F4D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069D83-590B-194F-9158-A89BAEEBCFC2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09A299-3CD2-9146-B5A6-D928655D6D5A}">
      <dgm:prSet phldrT="[Text]"/>
      <dgm:spPr/>
      <dgm:t>
        <a:bodyPr/>
        <a:lstStyle/>
        <a:p>
          <a:r>
            <a:rPr lang="en-US"/>
            <a:t>Perform Checking</a:t>
          </a:r>
          <a:endParaRPr lang="en-US" dirty="0"/>
        </a:p>
      </dgm:t>
    </dgm:pt>
    <dgm:pt modelId="{7E915553-38BB-524D-8C9E-98CD2835D797}" type="parTrans" cxnId="{61BBD4D3-AB05-7D4B-BDE8-F0153F7F00C2}">
      <dgm:prSet/>
      <dgm:spPr/>
      <dgm:t>
        <a:bodyPr/>
        <a:lstStyle/>
        <a:p>
          <a:endParaRPr lang="en-US"/>
        </a:p>
      </dgm:t>
    </dgm:pt>
    <dgm:pt modelId="{249F3E4B-BB47-7840-8835-B428D943A416}" type="sibTrans" cxnId="{61BBD4D3-AB05-7D4B-BDE8-F0153F7F00C2}">
      <dgm:prSet/>
      <dgm:spPr>
        <a:solidFill>
          <a:srgbClr val="009CD6"/>
        </a:solidFill>
      </dgm:spPr>
      <dgm:t>
        <a:bodyPr/>
        <a:lstStyle/>
        <a:p>
          <a:endParaRPr lang="en-US"/>
        </a:p>
      </dgm:t>
    </dgm:pt>
    <dgm:pt modelId="{CEF25157-D4DA-F143-AF3B-CBD8801321FC}">
      <dgm:prSet phldrT="[Text]"/>
      <dgm:spPr/>
      <dgm:t>
        <a:bodyPr/>
        <a:lstStyle/>
        <a:p>
          <a:r>
            <a:rPr lang="en-US" dirty="0"/>
            <a:t>receive confirmation</a:t>
          </a:r>
        </a:p>
      </dgm:t>
    </dgm:pt>
    <dgm:pt modelId="{9CFEA310-C1CD-114C-9150-7C87DE2552A5}" type="parTrans" cxnId="{031B0FC5-922F-694F-B600-999ACBD0A039}">
      <dgm:prSet/>
      <dgm:spPr/>
      <dgm:t>
        <a:bodyPr/>
        <a:lstStyle/>
        <a:p>
          <a:endParaRPr lang="en-US"/>
        </a:p>
      </dgm:t>
    </dgm:pt>
    <dgm:pt modelId="{70CC3D87-847A-B04E-8086-282477986DE7}" type="sibTrans" cxnId="{031B0FC5-922F-694F-B600-999ACBD0A039}">
      <dgm:prSet/>
      <dgm:spPr>
        <a:solidFill>
          <a:srgbClr val="009CD6"/>
        </a:solidFill>
      </dgm:spPr>
      <dgm:t>
        <a:bodyPr/>
        <a:lstStyle/>
        <a:p>
          <a:endParaRPr lang="en-US"/>
        </a:p>
      </dgm:t>
    </dgm:pt>
    <dgm:pt modelId="{0603E04B-A48C-3F41-A4A9-DB3442C4AEC1}">
      <dgm:prSet phldrT="[Text]"/>
      <dgm:spPr/>
      <dgm:t>
        <a:bodyPr/>
        <a:lstStyle/>
        <a:p>
          <a:r>
            <a:rPr lang="en-US" dirty="0"/>
            <a:t>commit transaction</a:t>
          </a:r>
        </a:p>
      </dgm:t>
    </dgm:pt>
    <dgm:pt modelId="{C24425A3-7B93-A14B-8E1F-16A00A191CBC}" type="parTrans" cxnId="{72FC0A61-BD95-F64B-9166-18EEC1137A97}">
      <dgm:prSet/>
      <dgm:spPr/>
      <dgm:t>
        <a:bodyPr/>
        <a:lstStyle/>
        <a:p>
          <a:endParaRPr lang="en-US"/>
        </a:p>
      </dgm:t>
    </dgm:pt>
    <dgm:pt modelId="{062FCC2C-6C3D-C74C-8AB9-4B6AE1D366C7}" type="sibTrans" cxnId="{72FC0A61-BD95-F64B-9166-18EEC1137A97}">
      <dgm:prSet/>
      <dgm:spPr>
        <a:solidFill>
          <a:srgbClr val="009CD6"/>
        </a:solidFill>
      </dgm:spPr>
      <dgm:t>
        <a:bodyPr/>
        <a:lstStyle/>
        <a:p>
          <a:endParaRPr lang="en-US"/>
        </a:p>
      </dgm:t>
    </dgm:pt>
    <dgm:pt modelId="{F320BD0F-5C64-2C41-BEE2-8F4ED7C1087D}" type="pres">
      <dgm:prSet presAssocID="{21069D83-590B-194F-9158-A89BAEEBCFC2}" presName="cycle" presStyleCnt="0">
        <dgm:presLayoutVars>
          <dgm:dir/>
          <dgm:resizeHandles val="exact"/>
        </dgm:presLayoutVars>
      </dgm:prSet>
      <dgm:spPr/>
    </dgm:pt>
    <dgm:pt modelId="{346F4D1A-E589-C840-9DE1-AFD61282FBB5}" type="pres">
      <dgm:prSet presAssocID="{1609A299-3CD2-9146-B5A6-D928655D6D5A}" presName="dummy" presStyleCnt="0"/>
      <dgm:spPr/>
    </dgm:pt>
    <dgm:pt modelId="{39A957BB-6848-044D-BA47-6A4A0621133A}" type="pres">
      <dgm:prSet presAssocID="{1609A299-3CD2-9146-B5A6-D928655D6D5A}" presName="node" presStyleLbl="revTx" presStyleIdx="0" presStyleCnt="3">
        <dgm:presLayoutVars>
          <dgm:bulletEnabled val="1"/>
        </dgm:presLayoutVars>
      </dgm:prSet>
      <dgm:spPr/>
    </dgm:pt>
    <dgm:pt modelId="{19F80668-9B79-6240-888E-FF4533CA2876}" type="pres">
      <dgm:prSet presAssocID="{249F3E4B-BB47-7840-8835-B428D943A416}" presName="sibTrans" presStyleLbl="node1" presStyleIdx="0" presStyleCnt="3"/>
      <dgm:spPr/>
    </dgm:pt>
    <dgm:pt modelId="{07EC5F1A-E672-3348-B728-12BAE35098CC}" type="pres">
      <dgm:prSet presAssocID="{CEF25157-D4DA-F143-AF3B-CBD8801321FC}" presName="dummy" presStyleCnt="0"/>
      <dgm:spPr/>
    </dgm:pt>
    <dgm:pt modelId="{F4CEAB4A-E04E-764C-A2E3-B5DD2444E2CB}" type="pres">
      <dgm:prSet presAssocID="{CEF25157-D4DA-F143-AF3B-CBD8801321FC}" presName="node" presStyleLbl="revTx" presStyleIdx="1" presStyleCnt="3">
        <dgm:presLayoutVars>
          <dgm:bulletEnabled val="1"/>
        </dgm:presLayoutVars>
      </dgm:prSet>
      <dgm:spPr/>
    </dgm:pt>
    <dgm:pt modelId="{7CD8AC59-E0CC-CF4B-9A49-FA73552BB12A}" type="pres">
      <dgm:prSet presAssocID="{70CC3D87-847A-B04E-8086-282477986DE7}" presName="sibTrans" presStyleLbl="node1" presStyleIdx="1" presStyleCnt="3"/>
      <dgm:spPr/>
    </dgm:pt>
    <dgm:pt modelId="{0C4CCC0C-6469-E743-BEDD-20B0306C01BE}" type="pres">
      <dgm:prSet presAssocID="{0603E04B-A48C-3F41-A4A9-DB3442C4AEC1}" presName="dummy" presStyleCnt="0"/>
      <dgm:spPr/>
    </dgm:pt>
    <dgm:pt modelId="{04C13EFA-7920-804C-A5A7-F2C2DA43A957}" type="pres">
      <dgm:prSet presAssocID="{0603E04B-A48C-3F41-A4A9-DB3442C4AEC1}" presName="node" presStyleLbl="revTx" presStyleIdx="2" presStyleCnt="3">
        <dgm:presLayoutVars>
          <dgm:bulletEnabled val="1"/>
        </dgm:presLayoutVars>
      </dgm:prSet>
      <dgm:spPr/>
    </dgm:pt>
    <dgm:pt modelId="{247547AA-FAF5-2845-B0F2-C4C07C948B42}" type="pres">
      <dgm:prSet presAssocID="{062FCC2C-6C3D-C74C-8AB9-4B6AE1D366C7}" presName="sibTrans" presStyleLbl="node1" presStyleIdx="2" presStyleCnt="3"/>
      <dgm:spPr/>
    </dgm:pt>
  </dgm:ptLst>
  <dgm:cxnLst>
    <dgm:cxn modelId="{3425C018-E9EB-664A-8255-36330FFD215E}" type="presOf" srcId="{1609A299-3CD2-9146-B5A6-D928655D6D5A}" destId="{39A957BB-6848-044D-BA47-6A4A0621133A}" srcOrd="0" destOrd="0" presId="urn:microsoft.com/office/officeart/2005/8/layout/cycle1"/>
    <dgm:cxn modelId="{CCD29C4F-83D1-4442-BEAA-04A3BE2B94D3}" type="presOf" srcId="{0603E04B-A48C-3F41-A4A9-DB3442C4AEC1}" destId="{04C13EFA-7920-804C-A5A7-F2C2DA43A957}" srcOrd="0" destOrd="0" presId="urn:microsoft.com/office/officeart/2005/8/layout/cycle1"/>
    <dgm:cxn modelId="{72FC0A61-BD95-F64B-9166-18EEC1137A97}" srcId="{21069D83-590B-194F-9158-A89BAEEBCFC2}" destId="{0603E04B-A48C-3F41-A4A9-DB3442C4AEC1}" srcOrd="2" destOrd="0" parTransId="{C24425A3-7B93-A14B-8E1F-16A00A191CBC}" sibTransId="{062FCC2C-6C3D-C74C-8AB9-4B6AE1D366C7}"/>
    <dgm:cxn modelId="{99A42B69-05DB-3347-84BD-730E79DF8E41}" type="presOf" srcId="{062FCC2C-6C3D-C74C-8AB9-4B6AE1D366C7}" destId="{247547AA-FAF5-2845-B0F2-C4C07C948B42}" srcOrd="0" destOrd="0" presId="urn:microsoft.com/office/officeart/2005/8/layout/cycle1"/>
    <dgm:cxn modelId="{EF86A27F-2841-904C-931B-1920ADAEE277}" type="presOf" srcId="{CEF25157-D4DA-F143-AF3B-CBD8801321FC}" destId="{F4CEAB4A-E04E-764C-A2E3-B5DD2444E2CB}" srcOrd="0" destOrd="0" presId="urn:microsoft.com/office/officeart/2005/8/layout/cycle1"/>
    <dgm:cxn modelId="{924DB688-9251-D04B-AFD8-68E0C4C46997}" type="presOf" srcId="{21069D83-590B-194F-9158-A89BAEEBCFC2}" destId="{F320BD0F-5C64-2C41-BEE2-8F4ED7C1087D}" srcOrd="0" destOrd="0" presId="urn:microsoft.com/office/officeart/2005/8/layout/cycle1"/>
    <dgm:cxn modelId="{031B0FC5-922F-694F-B600-999ACBD0A039}" srcId="{21069D83-590B-194F-9158-A89BAEEBCFC2}" destId="{CEF25157-D4DA-F143-AF3B-CBD8801321FC}" srcOrd="1" destOrd="0" parTransId="{9CFEA310-C1CD-114C-9150-7C87DE2552A5}" sibTransId="{70CC3D87-847A-B04E-8086-282477986DE7}"/>
    <dgm:cxn modelId="{61BBD4D3-AB05-7D4B-BDE8-F0153F7F00C2}" srcId="{21069D83-590B-194F-9158-A89BAEEBCFC2}" destId="{1609A299-3CD2-9146-B5A6-D928655D6D5A}" srcOrd="0" destOrd="0" parTransId="{7E915553-38BB-524D-8C9E-98CD2835D797}" sibTransId="{249F3E4B-BB47-7840-8835-B428D943A416}"/>
    <dgm:cxn modelId="{BAD06FE6-4650-124E-8536-21F483C8C0D0}" type="presOf" srcId="{249F3E4B-BB47-7840-8835-B428D943A416}" destId="{19F80668-9B79-6240-888E-FF4533CA2876}" srcOrd="0" destOrd="0" presId="urn:microsoft.com/office/officeart/2005/8/layout/cycle1"/>
    <dgm:cxn modelId="{A5730DFF-EB1B-7B48-8CF4-A9C68BCDF7C8}" type="presOf" srcId="{70CC3D87-847A-B04E-8086-282477986DE7}" destId="{7CD8AC59-E0CC-CF4B-9A49-FA73552BB12A}" srcOrd="0" destOrd="0" presId="urn:microsoft.com/office/officeart/2005/8/layout/cycle1"/>
    <dgm:cxn modelId="{4700A7A6-0EFC-C94D-88CC-3CB6070FB3DF}" type="presParOf" srcId="{F320BD0F-5C64-2C41-BEE2-8F4ED7C1087D}" destId="{346F4D1A-E589-C840-9DE1-AFD61282FBB5}" srcOrd="0" destOrd="0" presId="urn:microsoft.com/office/officeart/2005/8/layout/cycle1"/>
    <dgm:cxn modelId="{6164282E-D110-3B4C-9BBC-565A5488F79B}" type="presParOf" srcId="{F320BD0F-5C64-2C41-BEE2-8F4ED7C1087D}" destId="{39A957BB-6848-044D-BA47-6A4A0621133A}" srcOrd="1" destOrd="0" presId="urn:microsoft.com/office/officeart/2005/8/layout/cycle1"/>
    <dgm:cxn modelId="{56E8F2C9-2EEE-F142-AD40-409F8135A5EB}" type="presParOf" srcId="{F320BD0F-5C64-2C41-BEE2-8F4ED7C1087D}" destId="{19F80668-9B79-6240-888E-FF4533CA2876}" srcOrd="2" destOrd="0" presId="urn:microsoft.com/office/officeart/2005/8/layout/cycle1"/>
    <dgm:cxn modelId="{C65EDEB5-2DB6-7348-AD80-597C8E0078E8}" type="presParOf" srcId="{F320BD0F-5C64-2C41-BEE2-8F4ED7C1087D}" destId="{07EC5F1A-E672-3348-B728-12BAE35098CC}" srcOrd="3" destOrd="0" presId="urn:microsoft.com/office/officeart/2005/8/layout/cycle1"/>
    <dgm:cxn modelId="{839A836D-F325-0048-BE7F-7E19FA70971A}" type="presParOf" srcId="{F320BD0F-5C64-2C41-BEE2-8F4ED7C1087D}" destId="{F4CEAB4A-E04E-764C-A2E3-B5DD2444E2CB}" srcOrd="4" destOrd="0" presId="urn:microsoft.com/office/officeart/2005/8/layout/cycle1"/>
    <dgm:cxn modelId="{28E73E96-5ED3-3741-ACB5-03EB6A820ADC}" type="presParOf" srcId="{F320BD0F-5C64-2C41-BEE2-8F4ED7C1087D}" destId="{7CD8AC59-E0CC-CF4B-9A49-FA73552BB12A}" srcOrd="5" destOrd="0" presId="urn:microsoft.com/office/officeart/2005/8/layout/cycle1"/>
    <dgm:cxn modelId="{714E1E2E-6590-1341-B07E-37951A767602}" type="presParOf" srcId="{F320BD0F-5C64-2C41-BEE2-8F4ED7C1087D}" destId="{0C4CCC0C-6469-E743-BEDD-20B0306C01BE}" srcOrd="6" destOrd="0" presId="urn:microsoft.com/office/officeart/2005/8/layout/cycle1"/>
    <dgm:cxn modelId="{8CA42930-BAA7-E542-B8E5-DB510CD46BB2}" type="presParOf" srcId="{F320BD0F-5C64-2C41-BEE2-8F4ED7C1087D}" destId="{04C13EFA-7920-804C-A5A7-F2C2DA43A957}" srcOrd="7" destOrd="0" presId="urn:microsoft.com/office/officeart/2005/8/layout/cycle1"/>
    <dgm:cxn modelId="{7B3CE6D9-68C5-5640-AA4F-9E1B17DFD164}" type="presParOf" srcId="{F320BD0F-5C64-2C41-BEE2-8F4ED7C1087D}" destId="{247547AA-FAF5-2845-B0F2-C4C07C948B42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341422-42F4-984F-8824-0C48DCF2B138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69134D-FBF2-E549-B603-29530AF14D0F}">
      <dgm:prSet phldrT="[Text]"/>
      <dgm:spPr/>
      <dgm:t>
        <a:bodyPr/>
        <a:lstStyle/>
        <a:p>
          <a:r>
            <a:rPr lang="en-US"/>
            <a:t> </a:t>
          </a:r>
          <a:endParaRPr lang="en-US" dirty="0"/>
        </a:p>
      </dgm:t>
    </dgm:pt>
    <dgm:pt modelId="{6F621A83-DC88-174B-A4F5-E2ADCA5176C2}" type="parTrans" cxnId="{281DC0CE-CAC4-5749-8039-F2A7C593DDF1}">
      <dgm:prSet/>
      <dgm:spPr/>
      <dgm:t>
        <a:bodyPr/>
        <a:lstStyle/>
        <a:p>
          <a:endParaRPr lang="en-US"/>
        </a:p>
      </dgm:t>
    </dgm:pt>
    <dgm:pt modelId="{54E87377-26CB-6648-B438-EE1368222638}" type="sibTrans" cxnId="{281DC0CE-CAC4-5749-8039-F2A7C593DDF1}">
      <dgm:prSet/>
      <dgm:spPr>
        <a:solidFill>
          <a:srgbClr val="009CD6"/>
        </a:solidFill>
      </dgm:spPr>
      <dgm:t>
        <a:bodyPr/>
        <a:lstStyle/>
        <a:p>
          <a:endParaRPr lang="en-US"/>
        </a:p>
      </dgm:t>
    </dgm:pt>
    <dgm:pt modelId="{F41925DB-BC2E-5B4C-B768-66A083135536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AEE2853C-BD82-1141-8D02-086DAACAB82A}" type="parTrans" cxnId="{F0E6FEEC-ECCC-5E45-B0B3-29EEA351EDE4}">
      <dgm:prSet/>
      <dgm:spPr/>
      <dgm:t>
        <a:bodyPr/>
        <a:lstStyle/>
        <a:p>
          <a:endParaRPr lang="en-US"/>
        </a:p>
      </dgm:t>
    </dgm:pt>
    <dgm:pt modelId="{352A3AC2-6B2B-DA4F-A820-F2C20416A825}" type="sibTrans" cxnId="{F0E6FEEC-ECCC-5E45-B0B3-29EEA351EDE4}">
      <dgm:prSet/>
      <dgm:spPr/>
      <dgm:t>
        <a:bodyPr/>
        <a:lstStyle/>
        <a:p>
          <a:endParaRPr lang="en-US"/>
        </a:p>
      </dgm:t>
    </dgm:pt>
    <dgm:pt modelId="{E374DCAA-1BCF-9441-B8E5-86376F44079F}" type="pres">
      <dgm:prSet presAssocID="{EE341422-42F4-984F-8824-0C48DCF2B138}" presName="cycle" presStyleCnt="0">
        <dgm:presLayoutVars>
          <dgm:dir/>
          <dgm:resizeHandles val="exact"/>
        </dgm:presLayoutVars>
      </dgm:prSet>
      <dgm:spPr/>
    </dgm:pt>
    <dgm:pt modelId="{414D7220-79AB-0147-931A-9D9FC77C7E09}" type="pres">
      <dgm:prSet presAssocID="{5E69134D-FBF2-E549-B603-29530AF14D0F}" presName="dummy" presStyleCnt="0"/>
      <dgm:spPr/>
    </dgm:pt>
    <dgm:pt modelId="{BDB8D6E3-A856-8144-A853-FE02F3B4ABE7}" type="pres">
      <dgm:prSet presAssocID="{5E69134D-FBF2-E549-B603-29530AF14D0F}" presName="node" presStyleLbl="revTx" presStyleIdx="0" presStyleCnt="2">
        <dgm:presLayoutVars>
          <dgm:bulletEnabled val="1"/>
        </dgm:presLayoutVars>
      </dgm:prSet>
      <dgm:spPr/>
    </dgm:pt>
    <dgm:pt modelId="{6D946487-379A-BE4B-A6CD-A107747F4BBC}" type="pres">
      <dgm:prSet presAssocID="{54E87377-26CB-6648-B438-EE1368222638}" presName="sibTrans" presStyleLbl="node1" presStyleIdx="0" presStyleCnt="2"/>
      <dgm:spPr/>
    </dgm:pt>
    <dgm:pt modelId="{5C0A05F2-0EDB-7B40-86E8-F9633DC65100}" type="pres">
      <dgm:prSet presAssocID="{F41925DB-BC2E-5B4C-B768-66A083135536}" presName="dummy" presStyleCnt="0"/>
      <dgm:spPr/>
    </dgm:pt>
    <dgm:pt modelId="{748B0233-0866-3041-9EFD-A3267EB3DA55}" type="pres">
      <dgm:prSet presAssocID="{F41925DB-BC2E-5B4C-B768-66A083135536}" presName="node" presStyleLbl="revTx" presStyleIdx="1" presStyleCnt="2">
        <dgm:presLayoutVars>
          <dgm:bulletEnabled val="1"/>
        </dgm:presLayoutVars>
      </dgm:prSet>
      <dgm:spPr/>
    </dgm:pt>
    <dgm:pt modelId="{D8CEB44B-F0B7-BA4C-8757-902B05F9570D}" type="pres">
      <dgm:prSet presAssocID="{352A3AC2-6B2B-DA4F-A820-F2C20416A825}" presName="sibTrans" presStyleLbl="node1" presStyleIdx="1" presStyleCnt="2"/>
      <dgm:spPr/>
    </dgm:pt>
  </dgm:ptLst>
  <dgm:cxnLst>
    <dgm:cxn modelId="{BFF53905-BAA8-9B47-BD92-397E2C421C6D}" type="presOf" srcId="{352A3AC2-6B2B-DA4F-A820-F2C20416A825}" destId="{D8CEB44B-F0B7-BA4C-8757-902B05F9570D}" srcOrd="0" destOrd="0" presId="urn:microsoft.com/office/officeart/2005/8/layout/cycle1"/>
    <dgm:cxn modelId="{FA47D44B-6F61-DF4C-9390-AB25CF254CAE}" type="presOf" srcId="{54E87377-26CB-6648-B438-EE1368222638}" destId="{6D946487-379A-BE4B-A6CD-A107747F4BBC}" srcOrd="0" destOrd="0" presId="urn:microsoft.com/office/officeart/2005/8/layout/cycle1"/>
    <dgm:cxn modelId="{F90FA56C-76C8-B64D-9146-80A0E23D8CC9}" type="presOf" srcId="{F41925DB-BC2E-5B4C-B768-66A083135536}" destId="{748B0233-0866-3041-9EFD-A3267EB3DA55}" srcOrd="0" destOrd="0" presId="urn:microsoft.com/office/officeart/2005/8/layout/cycle1"/>
    <dgm:cxn modelId="{AB399FC7-084B-0046-A021-8B08D052D9B5}" type="presOf" srcId="{EE341422-42F4-984F-8824-0C48DCF2B138}" destId="{E374DCAA-1BCF-9441-B8E5-86376F44079F}" srcOrd="0" destOrd="0" presId="urn:microsoft.com/office/officeart/2005/8/layout/cycle1"/>
    <dgm:cxn modelId="{281DC0CE-CAC4-5749-8039-F2A7C593DDF1}" srcId="{EE341422-42F4-984F-8824-0C48DCF2B138}" destId="{5E69134D-FBF2-E549-B603-29530AF14D0F}" srcOrd="0" destOrd="0" parTransId="{6F621A83-DC88-174B-A4F5-E2ADCA5176C2}" sibTransId="{54E87377-26CB-6648-B438-EE1368222638}"/>
    <dgm:cxn modelId="{F1EAEDE4-18D1-4741-840F-46C976ADA108}" type="presOf" srcId="{5E69134D-FBF2-E549-B603-29530AF14D0F}" destId="{BDB8D6E3-A856-8144-A853-FE02F3B4ABE7}" srcOrd="0" destOrd="0" presId="urn:microsoft.com/office/officeart/2005/8/layout/cycle1"/>
    <dgm:cxn modelId="{F0E6FEEC-ECCC-5E45-B0B3-29EEA351EDE4}" srcId="{EE341422-42F4-984F-8824-0C48DCF2B138}" destId="{F41925DB-BC2E-5B4C-B768-66A083135536}" srcOrd="1" destOrd="0" parTransId="{AEE2853C-BD82-1141-8D02-086DAACAB82A}" sibTransId="{352A3AC2-6B2B-DA4F-A820-F2C20416A825}"/>
    <dgm:cxn modelId="{60380F83-8C24-384C-B915-4BCA00FFC06F}" type="presParOf" srcId="{E374DCAA-1BCF-9441-B8E5-86376F44079F}" destId="{414D7220-79AB-0147-931A-9D9FC77C7E09}" srcOrd="0" destOrd="0" presId="urn:microsoft.com/office/officeart/2005/8/layout/cycle1"/>
    <dgm:cxn modelId="{588A99A3-D59E-0645-8BC7-693DC0D43AFD}" type="presParOf" srcId="{E374DCAA-1BCF-9441-B8E5-86376F44079F}" destId="{BDB8D6E3-A856-8144-A853-FE02F3B4ABE7}" srcOrd="1" destOrd="0" presId="urn:microsoft.com/office/officeart/2005/8/layout/cycle1"/>
    <dgm:cxn modelId="{D7ABFBF4-C116-1D49-8245-FDB3B976045B}" type="presParOf" srcId="{E374DCAA-1BCF-9441-B8E5-86376F44079F}" destId="{6D946487-379A-BE4B-A6CD-A107747F4BBC}" srcOrd="2" destOrd="0" presId="urn:microsoft.com/office/officeart/2005/8/layout/cycle1"/>
    <dgm:cxn modelId="{942B26CA-09B5-4C43-A6F1-39C516606BEB}" type="presParOf" srcId="{E374DCAA-1BCF-9441-B8E5-86376F44079F}" destId="{5C0A05F2-0EDB-7B40-86E8-F9633DC65100}" srcOrd="3" destOrd="0" presId="urn:microsoft.com/office/officeart/2005/8/layout/cycle1"/>
    <dgm:cxn modelId="{E54B8744-440C-FF44-90BB-16AEEB21B090}" type="presParOf" srcId="{E374DCAA-1BCF-9441-B8E5-86376F44079F}" destId="{748B0233-0866-3041-9EFD-A3267EB3DA55}" srcOrd="4" destOrd="0" presId="urn:microsoft.com/office/officeart/2005/8/layout/cycle1"/>
    <dgm:cxn modelId="{E640E931-26ED-204C-A3E2-E0B30C9C6B7F}" type="presParOf" srcId="{E374DCAA-1BCF-9441-B8E5-86376F44079F}" destId="{D8CEB44B-F0B7-BA4C-8757-902B05F9570D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1842A3-35D2-A546-9066-CE0FF57227AD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034624-27CB-6A49-9B5B-B136C7E46765}">
      <dgm:prSet phldrT="[Text]" custT="1"/>
      <dgm:spPr/>
      <dgm:t>
        <a:bodyPr/>
        <a:lstStyle/>
        <a:p>
          <a:r>
            <a:rPr lang="en-US" sz="1200" dirty="0"/>
            <a:t>Normal Science</a:t>
          </a:r>
        </a:p>
      </dgm:t>
    </dgm:pt>
    <dgm:pt modelId="{48787511-5AC7-714E-AF4A-5F40A104FD74}" type="parTrans" cxnId="{C589D6C8-5163-494F-8685-2C59418140B5}">
      <dgm:prSet/>
      <dgm:spPr/>
      <dgm:t>
        <a:bodyPr/>
        <a:lstStyle/>
        <a:p>
          <a:endParaRPr lang="en-US" sz="2800"/>
        </a:p>
      </dgm:t>
    </dgm:pt>
    <dgm:pt modelId="{65A4721E-6ABC-C74A-8C3D-21047D1A1A6C}" type="sibTrans" cxnId="{C589D6C8-5163-494F-8685-2C59418140B5}">
      <dgm:prSet/>
      <dgm:spPr>
        <a:solidFill>
          <a:srgbClr val="019DD5"/>
        </a:solidFill>
      </dgm:spPr>
      <dgm:t>
        <a:bodyPr/>
        <a:lstStyle/>
        <a:p>
          <a:endParaRPr lang="en-US" sz="4400"/>
        </a:p>
      </dgm:t>
    </dgm:pt>
    <dgm:pt modelId="{602CD7F5-695B-CA4A-8EAA-91CE1F3F3064}">
      <dgm:prSet phldrT="[Text]" custT="1"/>
      <dgm:spPr/>
      <dgm:t>
        <a:bodyPr/>
        <a:lstStyle/>
        <a:p>
          <a:r>
            <a:rPr lang="en-US" sz="1200" dirty="0"/>
            <a:t>Model Drift</a:t>
          </a:r>
        </a:p>
      </dgm:t>
    </dgm:pt>
    <dgm:pt modelId="{FDAB520A-F58E-1C41-BA92-0B02CD51CFBD}" type="parTrans" cxnId="{BF55A30A-F903-654E-A33C-BB4407C9D108}">
      <dgm:prSet/>
      <dgm:spPr/>
      <dgm:t>
        <a:bodyPr/>
        <a:lstStyle/>
        <a:p>
          <a:endParaRPr lang="en-US" sz="2800"/>
        </a:p>
      </dgm:t>
    </dgm:pt>
    <dgm:pt modelId="{4971ED77-FFD7-7E42-B3A3-D42FECA4243D}" type="sibTrans" cxnId="{BF55A30A-F903-654E-A33C-BB4407C9D108}">
      <dgm:prSet/>
      <dgm:spPr>
        <a:solidFill>
          <a:srgbClr val="009CD6"/>
        </a:solidFill>
      </dgm:spPr>
      <dgm:t>
        <a:bodyPr/>
        <a:lstStyle/>
        <a:p>
          <a:endParaRPr lang="en-US" sz="2800"/>
        </a:p>
      </dgm:t>
    </dgm:pt>
    <dgm:pt modelId="{5218FA24-CCFE-8C47-933D-658D922EB6D1}">
      <dgm:prSet phldrT="[Text]" custT="1"/>
      <dgm:spPr/>
      <dgm:t>
        <a:bodyPr/>
        <a:lstStyle/>
        <a:p>
          <a:r>
            <a:rPr lang="en-US" sz="1200" dirty="0"/>
            <a:t>Model Crisis</a:t>
          </a:r>
        </a:p>
      </dgm:t>
    </dgm:pt>
    <dgm:pt modelId="{35DA084D-D1D3-5B41-96E5-C209E7423D0A}" type="parTrans" cxnId="{24A861C0-3B91-C549-8C97-36A733F4B038}">
      <dgm:prSet/>
      <dgm:spPr/>
      <dgm:t>
        <a:bodyPr/>
        <a:lstStyle/>
        <a:p>
          <a:endParaRPr lang="en-US" sz="2800"/>
        </a:p>
      </dgm:t>
    </dgm:pt>
    <dgm:pt modelId="{2B7A5266-5FAE-1244-9230-28B01B72288D}" type="sibTrans" cxnId="{24A861C0-3B91-C549-8C97-36A733F4B038}">
      <dgm:prSet/>
      <dgm:spPr>
        <a:solidFill>
          <a:srgbClr val="009CD6"/>
        </a:solidFill>
      </dgm:spPr>
      <dgm:t>
        <a:bodyPr/>
        <a:lstStyle/>
        <a:p>
          <a:endParaRPr lang="en-US" sz="2800"/>
        </a:p>
      </dgm:t>
    </dgm:pt>
    <dgm:pt modelId="{4F6E15B5-E17F-2A46-ABAF-1A0CDE4BF325}">
      <dgm:prSet phldrT="[Text]" custT="1"/>
      <dgm:spPr/>
      <dgm:t>
        <a:bodyPr/>
        <a:lstStyle/>
        <a:p>
          <a:r>
            <a:rPr lang="en-US" sz="1200" dirty="0"/>
            <a:t>Model Revolution</a:t>
          </a:r>
        </a:p>
      </dgm:t>
    </dgm:pt>
    <dgm:pt modelId="{753BD916-ED13-AA45-AC48-7EEEE5A04B93}" type="parTrans" cxnId="{4EC39C46-F06F-A24F-AF70-03280A4CF36D}">
      <dgm:prSet/>
      <dgm:spPr/>
      <dgm:t>
        <a:bodyPr/>
        <a:lstStyle/>
        <a:p>
          <a:endParaRPr lang="en-US" sz="2800"/>
        </a:p>
      </dgm:t>
    </dgm:pt>
    <dgm:pt modelId="{29FA5F9D-F87D-D449-943C-3AF0AB941B32}" type="sibTrans" cxnId="{4EC39C46-F06F-A24F-AF70-03280A4CF36D}">
      <dgm:prSet/>
      <dgm:spPr>
        <a:solidFill>
          <a:srgbClr val="009CD6"/>
        </a:solidFill>
      </dgm:spPr>
      <dgm:t>
        <a:bodyPr/>
        <a:lstStyle/>
        <a:p>
          <a:endParaRPr lang="en-US" sz="2800"/>
        </a:p>
      </dgm:t>
    </dgm:pt>
    <dgm:pt modelId="{493B6E06-6A4B-7C41-A700-7212E97D771F}">
      <dgm:prSet phldrT="[Text]" custT="1"/>
      <dgm:spPr/>
      <dgm:t>
        <a:bodyPr/>
        <a:lstStyle/>
        <a:p>
          <a:r>
            <a:rPr lang="en-US" sz="1200" dirty="0"/>
            <a:t>Paradigm Shift</a:t>
          </a:r>
        </a:p>
      </dgm:t>
    </dgm:pt>
    <dgm:pt modelId="{5EC91852-2BCB-1148-8D27-EFFDBFA513D5}" type="parTrans" cxnId="{45522A40-F4AA-0242-8DFA-256E72BD7AF5}">
      <dgm:prSet/>
      <dgm:spPr/>
      <dgm:t>
        <a:bodyPr/>
        <a:lstStyle/>
        <a:p>
          <a:endParaRPr lang="en-US" sz="2800"/>
        </a:p>
      </dgm:t>
    </dgm:pt>
    <dgm:pt modelId="{374709AC-C74B-6743-9481-D1E54DBCBE13}" type="sibTrans" cxnId="{45522A40-F4AA-0242-8DFA-256E72BD7AF5}">
      <dgm:prSet/>
      <dgm:spPr>
        <a:solidFill>
          <a:srgbClr val="009CD6"/>
        </a:solidFill>
      </dgm:spPr>
      <dgm:t>
        <a:bodyPr/>
        <a:lstStyle/>
        <a:p>
          <a:endParaRPr lang="en-US" sz="2800"/>
        </a:p>
      </dgm:t>
    </dgm:pt>
    <dgm:pt modelId="{5803436D-69A1-FE48-A7B1-6A0B76651772}" type="pres">
      <dgm:prSet presAssocID="{7E1842A3-35D2-A546-9066-CE0FF57227AD}" presName="cycle" presStyleCnt="0">
        <dgm:presLayoutVars>
          <dgm:dir/>
          <dgm:resizeHandles val="exact"/>
        </dgm:presLayoutVars>
      </dgm:prSet>
      <dgm:spPr/>
    </dgm:pt>
    <dgm:pt modelId="{0139ED4E-CD59-964D-9E29-D47C31DAFA64}" type="pres">
      <dgm:prSet presAssocID="{9F034624-27CB-6A49-9B5B-B136C7E46765}" presName="dummy" presStyleCnt="0"/>
      <dgm:spPr/>
    </dgm:pt>
    <dgm:pt modelId="{DC1EBFD9-94EB-C04C-AE7F-946CAAD5A2DD}" type="pres">
      <dgm:prSet presAssocID="{9F034624-27CB-6A49-9B5B-B136C7E46765}" presName="node" presStyleLbl="revTx" presStyleIdx="0" presStyleCnt="5">
        <dgm:presLayoutVars>
          <dgm:bulletEnabled val="1"/>
        </dgm:presLayoutVars>
      </dgm:prSet>
      <dgm:spPr/>
    </dgm:pt>
    <dgm:pt modelId="{2F4D02B5-4071-AF45-BB48-1CFE64DBB80C}" type="pres">
      <dgm:prSet presAssocID="{65A4721E-6ABC-C74A-8C3D-21047D1A1A6C}" presName="sibTrans" presStyleLbl="node1" presStyleIdx="0" presStyleCnt="5"/>
      <dgm:spPr/>
    </dgm:pt>
    <dgm:pt modelId="{0CCA8014-DB6F-1F46-9DA8-3BBDE5ABA4BB}" type="pres">
      <dgm:prSet presAssocID="{602CD7F5-695B-CA4A-8EAA-91CE1F3F3064}" presName="dummy" presStyleCnt="0"/>
      <dgm:spPr/>
    </dgm:pt>
    <dgm:pt modelId="{E7465A14-25F9-684C-9B1D-25E428F98353}" type="pres">
      <dgm:prSet presAssocID="{602CD7F5-695B-CA4A-8EAA-91CE1F3F3064}" presName="node" presStyleLbl="revTx" presStyleIdx="1" presStyleCnt="5">
        <dgm:presLayoutVars>
          <dgm:bulletEnabled val="1"/>
        </dgm:presLayoutVars>
      </dgm:prSet>
      <dgm:spPr/>
    </dgm:pt>
    <dgm:pt modelId="{9A431B6C-419A-8641-B38A-C94FDB8AE560}" type="pres">
      <dgm:prSet presAssocID="{4971ED77-FFD7-7E42-B3A3-D42FECA4243D}" presName="sibTrans" presStyleLbl="node1" presStyleIdx="1" presStyleCnt="5"/>
      <dgm:spPr/>
    </dgm:pt>
    <dgm:pt modelId="{1692155A-F5D8-904D-9231-88B2EC1C6AD3}" type="pres">
      <dgm:prSet presAssocID="{5218FA24-CCFE-8C47-933D-658D922EB6D1}" presName="dummy" presStyleCnt="0"/>
      <dgm:spPr/>
    </dgm:pt>
    <dgm:pt modelId="{EAFCDAA3-3FDD-0E47-8EA3-7A4B6BA08F4A}" type="pres">
      <dgm:prSet presAssocID="{5218FA24-CCFE-8C47-933D-658D922EB6D1}" presName="node" presStyleLbl="revTx" presStyleIdx="2" presStyleCnt="5">
        <dgm:presLayoutVars>
          <dgm:bulletEnabled val="1"/>
        </dgm:presLayoutVars>
      </dgm:prSet>
      <dgm:spPr/>
    </dgm:pt>
    <dgm:pt modelId="{7210DCB5-8A03-2448-BADD-CCA72B468A61}" type="pres">
      <dgm:prSet presAssocID="{2B7A5266-5FAE-1244-9230-28B01B72288D}" presName="sibTrans" presStyleLbl="node1" presStyleIdx="2" presStyleCnt="5"/>
      <dgm:spPr/>
    </dgm:pt>
    <dgm:pt modelId="{FC6D780F-6E34-0D47-91EC-9403252DB315}" type="pres">
      <dgm:prSet presAssocID="{4F6E15B5-E17F-2A46-ABAF-1A0CDE4BF325}" presName="dummy" presStyleCnt="0"/>
      <dgm:spPr/>
    </dgm:pt>
    <dgm:pt modelId="{53124461-C893-E441-8F78-A9D71AC52DE6}" type="pres">
      <dgm:prSet presAssocID="{4F6E15B5-E17F-2A46-ABAF-1A0CDE4BF325}" presName="node" presStyleLbl="revTx" presStyleIdx="3" presStyleCnt="5" custScaleX="141255">
        <dgm:presLayoutVars>
          <dgm:bulletEnabled val="1"/>
        </dgm:presLayoutVars>
      </dgm:prSet>
      <dgm:spPr/>
    </dgm:pt>
    <dgm:pt modelId="{64634BB9-CD04-1544-B9A9-383CAB17C3A9}" type="pres">
      <dgm:prSet presAssocID="{29FA5F9D-F87D-D449-943C-3AF0AB941B32}" presName="sibTrans" presStyleLbl="node1" presStyleIdx="3" presStyleCnt="5"/>
      <dgm:spPr/>
    </dgm:pt>
    <dgm:pt modelId="{250A7EE7-AC84-CC4E-BACA-D13124CF1FC7}" type="pres">
      <dgm:prSet presAssocID="{493B6E06-6A4B-7C41-A700-7212E97D771F}" presName="dummy" presStyleCnt="0"/>
      <dgm:spPr/>
    </dgm:pt>
    <dgm:pt modelId="{0F011057-9A25-8843-9B4F-7B69153780CF}" type="pres">
      <dgm:prSet presAssocID="{493B6E06-6A4B-7C41-A700-7212E97D771F}" presName="node" presStyleLbl="revTx" presStyleIdx="4" presStyleCnt="5" custScaleX="151681">
        <dgm:presLayoutVars>
          <dgm:bulletEnabled val="1"/>
        </dgm:presLayoutVars>
      </dgm:prSet>
      <dgm:spPr/>
    </dgm:pt>
    <dgm:pt modelId="{8E0C84DF-0561-5248-9985-A607043D6F4D}" type="pres">
      <dgm:prSet presAssocID="{374709AC-C74B-6743-9481-D1E54DBCBE13}" presName="sibTrans" presStyleLbl="node1" presStyleIdx="4" presStyleCnt="5"/>
      <dgm:spPr/>
    </dgm:pt>
  </dgm:ptLst>
  <dgm:cxnLst>
    <dgm:cxn modelId="{BF55A30A-F903-654E-A33C-BB4407C9D108}" srcId="{7E1842A3-35D2-A546-9066-CE0FF57227AD}" destId="{602CD7F5-695B-CA4A-8EAA-91CE1F3F3064}" srcOrd="1" destOrd="0" parTransId="{FDAB520A-F58E-1C41-BA92-0B02CD51CFBD}" sibTransId="{4971ED77-FFD7-7E42-B3A3-D42FECA4243D}"/>
    <dgm:cxn modelId="{AFFF7724-B2DE-2140-B24D-6B9B5F724B8B}" type="presOf" srcId="{65A4721E-6ABC-C74A-8C3D-21047D1A1A6C}" destId="{2F4D02B5-4071-AF45-BB48-1CFE64DBB80C}" srcOrd="0" destOrd="0" presId="urn:microsoft.com/office/officeart/2005/8/layout/cycle1"/>
    <dgm:cxn modelId="{7F53AA39-7C3E-1842-8C6E-8D035186589D}" type="presOf" srcId="{4971ED77-FFD7-7E42-B3A3-D42FECA4243D}" destId="{9A431B6C-419A-8641-B38A-C94FDB8AE560}" srcOrd="0" destOrd="0" presId="urn:microsoft.com/office/officeart/2005/8/layout/cycle1"/>
    <dgm:cxn modelId="{45522A40-F4AA-0242-8DFA-256E72BD7AF5}" srcId="{7E1842A3-35D2-A546-9066-CE0FF57227AD}" destId="{493B6E06-6A4B-7C41-A700-7212E97D771F}" srcOrd="4" destOrd="0" parTransId="{5EC91852-2BCB-1148-8D27-EFFDBFA513D5}" sibTransId="{374709AC-C74B-6743-9481-D1E54DBCBE13}"/>
    <dgm:cxn modelId="{4EC39C46-F06F-A24F-AF70-03280A4CF36D}" srcId="{7E1842A3-35D2-A546-9066-CE0FF57227AD}" destId="{4F6E15B5-E17F-2A46-ABAF-1A0CDE4BF325}" srcOrd="3" destOrd="0" parTransId="{753BD916-ED13-AA45-AC48-7EEEE5A04B93}" sibTransId="{29FA5F9D-F87D-D449-943C-3AF0AB941B32}"/>
    <dgm:cxn modelId="{69B8E656-2FAC-6C49-9B97-EEC6CB6B6169}" type="presOf" srcId="{493B6E06-6A4B-7C41-A700-7212E97D771F}" destId="{0F011057-9A25-8843-9B4F-7B69153780CF}" srcOrd="0" destOrd="0" presId="urn:microsoft.com/office/officeart/2005/8/layout/cycle1"/>
    <dgm:cxn modelId="{86C3226B-2C02-2A45-95A8-C7171913AA37}" type="presOf" srcId="{4F6E15B5-E17F-2A46-ABAF-1A0CDE4BF325}" destId="{53124461-C893-E441-8F78-A9D71AC52DE6}" srcOrd="0" destOrd="0" presId="urn:microsoft.com/office/officeart/2005/8/layout/cycle1"/>
    <dgm:cxn modelId="{DF0BBF6B-109B-A74D-8C17-E6C1616C5713}" type="presOf" srcId="{2B7A5266-5FAE-1244-9230-28B01B72288D}" destId="{7210DCB5-8A03-2448-BADD-CCA72B468A61}" srcOrd="0" destOrd="0" presId="urn:microsoft.com/office/officeart/2005/8/layout/cycle1"/>
    <dgm:cxn modelId="{8542A085-A24F-594E-9381-2F2F2625A075}" type="presOf" srcId="{602CD7F5-695B-CA4A-8EAA-91CE1F3F3064}" destId="{E7465A14-25F9-684C-9B1D-25E428F98353}" srcOrd="0" destOrd="0" presId="urn:microsoft.com/office/officeart/2005/8/layout/cycle1"/>
    <dgm:cxn modelId="{69D24291-A50F-A44A-8C39-9BEFB371A301}" type="presOf" srcId="{29FA5F9D-F87D-D449-943C-3AF0AB941B32}" destId="{64634BB9-CD04-1544-B9A9-383CAB17C3A9}" srcOrd="0" destOrd="0" presId="urn:microsoft.com/office/officeart/2005/8/layout/cycle1"/>
    <dgm:cxn modelId="{2870FA96-6906-4A4D-8D85-091DBC89D4AE}" type="presOf" srcId="{374709AC-C74B-6743-9481-D1E54DBCBE13}" destId="{8E0C84DF-0561-5248-9985-A607043D6F4D}" srcOrd="0" destOrd="0" presId="urn:microsoft.com/office/officeart/2005/8/layout/cycle1"/>
    <dgm:cxn modelId="{DA45AFAB-8A0D-374D-9657-E105D9A9D68C}" type="presOf" srcId="{9F034624-27CB-6A49-9B5B-B136C7E46765}" destId="{DC1EBFD9-94EB-C04C-AE7F-946CAAD5A2DD}" srcOrd="0" destOrd="0" presId="urn:microsoft.com/office/officeart/2005/8/layout/cycle1"/>
    <dgm:cxn modelId="{B90A9BB6-3D93-CE4C-BEE5-3A9E8C8F3BB9}" type="presOf" srcId="{7E1842A3-35D2-A546-9066-CE0FF57227AD}" destId="{5803436D-69A1-FE48-A7B1-6A0B76651772}" srcOrd="0" destOrd="0" presId="urn:microsoft.com/office/officeart/2005/8/layout/cycle1"/>
    <dgm:cxn modelId="{24A861C0-3B91-C549-8C97-36A733F4B038}" srcId="{7E1842A3-35D2-A546-9066-CE0FF57227AD}" destId="{5218FA24-CCFE-8C47-933D-658D922EB6D1}" srcOrd="2" destOrd="0" parTransId="{35DA084D-D1D3-5B41-96E5-C209E7423D0A}" sibTransId="{2B7A5266-5FAE-1244-9230-28B01B72288D}"/>
    <dgm:cxn modelId="{C589D6C8-5163-494F-8685-2C59418140B5}" srcId="{7E1842A3-35D2-A546-9066-CE0FF57227AD}" destId="{9F034624-27CB-6A49-9B5B-B136C7E46765}" srcOrd="0" destOrd="0" parTransId="{48787511-5AC7-714E-AF4A-5F40A104FD74}" sibTransId="{65A4721E-6ABC-C74A-8C3D-21047D1A1A6C}"/>
    <dgm:cxn modelId="{AB8E1CE7-D234-C742-835D-F661178C2FBC}" type="presOf" srcId="{5218FA24-CCFE-8C47-933D-658D922EB6D1}" destId="{EAFCDAA3-3FDD-0E47-8EA3-7A4B6BA08F4A}" srcOrd="0" destOrd="0" presId="urn:microsoft.com/office/officeart/2005/8/layout/cycle1"/>
    <dgm:cxn modelId="{34021C1D-2C85-504F-BEFE-0E1545B56864}" type="presParOf" srcId="{5803436D-69A1-FE48-A7B1-6A0B76651772}" destId="{0139ED4E-CD59-964D-9E29-D47C31DAFA64}" srcOrd="0" destOrd="0" presId="urn:microsoft.com/office/officeart/2005/8/layout/cycle1"/>
    <dgm:cxn modelId="{9C909EA9-0C00-4845-B6DD-600ED3C4FC46}" type="presParOf" srcId="{5803436D-69A1-FE48-A7B1-6A0B76651772}" destId="{DC1EBFD9-94EB-C04C-AE7F-946CAAD5A2DD}" srcOrd="1" destOrd="0" presId="urn:microsoft.com/office/officeart/2005/8/layout/cycle1"/>
    <dgm:cxn modelId="{9F7732B5-1CBA-074D-BCF3-8959DE56C97F}" type="presParOf" srcId="{5803436D-69A1-FE48-A7B1-6A0B76651772}" destId="{2F4D02B5-4071-AF45-BB48-1CFE64DBB80C}" srcOrd="2" destOrd="0" presId="urn:microsoft.com/office/officeart/2005/8/layout/cycle1"/>
    <dgm:cxn modelId="{1E397D76-723A-8E4D-ACA3-58C9D526D556}" type="presParOf" srcId="{5803436D-69A1-FE48-A7B1-6A0B76651772}" destId="{0CCA8014-DB6F-1F46-9DA8-3BBDE5ABA4BB}" srcOrd="3" destOrd="0" presId="urn:microsoft.com/office/officeart/2005/8/layout/cycle1"/>
    <dgm:cxn modelId="{D0613C2C-3C7C-DC41-A8D2-0819F74D8DB6}" type="presParOf" srcId="{5803436D-69A1-FE48-A7B1-6A0B76651772}" destId="{E7465A14-25F9-684C-9B1D-25E428F98353}" srcOrd="4" destOrd="0" presId="urn:microsoft.com/office/officeart/2005/8/layout/cycle1"/>
    <dgm:cxn modelId="{7C16D58C-FD24-B148-B0E1-57DDDBA21E60}" type="presParOf" srcId="{5803436D-69A1-FE48-A7B1-6A0B76651772}" destId="{9A431B6C-419A-8641-B38A-C94FDB8AE560}" srcOrd="5" destOrd="0" presId="urn:microsoft.com/office/officeart/2005/8/layout/cycle1"/>
    <dgm:cxn modelId="{2ED98D1C-1E6B-CE42-B5AA-3191A89F23F8}" type="presParOf" srcId="{5803436D-69A1-FE48-A7B1-6A0B76651772}" destId="{1692155A-F5D8-904D-9231-88B2EC1C6AD3}" srcOrd="6" destOrd="0" presId="urn:microsoft.com/office/officeart/2005/8/layout/cycle1"/>
    <dgm:cxn modelId="{997AE879-236C-9249-B84A-3428A0DA4E93}" type="presParOf" srcId="{5803436D-69A1-FE48-A7B1-6A0B76651772}" destId="{EAFCDAA3-3FDD-0E47-8EA3-7A4B6BA08F4A}" srcOrd="7" destOrd="0" presId="urn:microsoft.com/office/officeart/2005/8/layout/cycle1"/>
    <dgm:cxn modelId="{2C6C3D9A-3D46-584A-A3D2-0486353D5E46}" type="presParOf" srcId="{5803436D-69A1-FE48-A7B1-6A0B76651772}" destId="{7210DCB5-8A03-2448-BADD-CCA72B468A61}" srcOrd="8" destOrd="0" presId="urn:microsoft.com/office/officeart/2005/8/layout/cycle1"/>
    <dgm:cxn modelId="{30FF4881-4A47-E344-8238-835E834B6CA2}" type="presParOf" srcId="{5803436D-69A1-FE48-A7B1-6A0B76651772}" destId="{FC6D780F-6E34-0D47-91EC-9403252DB315}" srcOrd="9" destOrd="0" presId="urn:microsoft.com/office/officeart/2005/8/layout/cycle1"/>
    <dgm:cxn modelId="{9ABB7222-84C6-214A-9D7D-69093BFE7784}" type="presParOf" srcId="{5803436D-69A1-FE48-A7B1-6A0B76651772}" destId="{53124461-C893-E441-8F78-A9D71AC52DE6}" srcOrd="10" destOrd="0" presId="urn:microsoft.com/office/officeart/2005/8/layout/cycle1"/>
    <dgm:cxn modelId="{B30783B5-FFAD-B947-90E3-3AFBA0D98D7E}" type="presParOf" srcId="{5803436D-69A1-FE48-A7B1-6A0B76651772}" destId="{64634BB9-CD04-1544-B9A9-383CAB17C3A9}" srcOrd="11" destOrd="0" presId="urn:microsoft.com/office/officeart/2005/8/layout/cycle1"/>
    <dgm:cxn modelId="{8D9548B9-2215-AE4E-A49F-3FE305AF76B7}" type="presParOf" srcId="{5803436D-69A1-FE48-A7B1-6A0B76651772}" destId="{250A7EE7-AC84-CC4E-BACA-D13124CF1FC7}" srcOrd="12" destOrd="0" presId="urn:microsoft.com/office/officeart/2005/8/layout/cycle1"/>
    <dgm:cxn modelId="{39D80B82-6E27-BD4E-8B25-CBF1F5644B9D}" type="presParOf" srcId="{5803436D-69A1-FE48-A7B1-6A0B76651772}" destId="{0F011057-9A25-8843-9B4F-7B69153780CF}" srcOrd="13" destOrd="0" presId="urn:microsoft.com/office/officeart/2005/8/layout/cycle1"/>
    <dgm:cxn modelId="{63170829-366E-EA4B-8DE4-4160F73B6A9C}" type="presParOf" srcId="{5803436D-69A1-FE48-A7B1-6A0B76651772}" destId="{8E0C84DF-0561-5248-9985-A607043D6F4D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1842A3-35D2-A546-9066-CE0FF57227AD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034624-27CB-6A49-9B5B-B136C7E46765}">
      <dgm:prSet phldrT="[Text]" custT="1"/>
      <dgm:spPr/>
      <dgm:t>
        <a:bodyPr/>
        <a:lstStyle/>
        <a:p>
          <a:r>
            <a:rPr lang="en-US" sz="1200" dirty="0"/>
            <a:t>Normal Science</a:t>
          </a:r>
        </a:p>
      </dgm:t>
    </dgm:pt>
    <dgm:pt modelId="{48787511-5AC7-714E-AF4A-5F40A104FD74}" type="parTrans" cxnId="{C589D6C8-5163-494F-8685-2C59418140B5}">
      <dgm:prSet/>
      <dgm:spPr/>
      <dgm:t>
        <a:bodyPr/>
        <a:lstStyle/>
        <a:p>
          <a:endParaRPr lang="en-US" sz="2800"/>
        </a:p>
      </dgm:t>
    </dgm:pt>
    <dgm:pt modelId="{65A4721E-6ABC-C74A-8C3D-21047D1A1A6C}" type="sibTrans" cxnId="{C589D6C8-5163-494F-8685-2C59418140B5}">
      <dgm:prSet/>
      <dgm:spPr>
        <a:solidFill>
          <a:srgbClr val="019DD5">
            <a:alpha val="19000"/>
          </a:srgbClr>
        </a:solidFill>
      </dgm:spPr>
      <dgm:t>
        <a:bodyPr/>
        <a:lstStyle/>
        <a:p>
          <a:endParaRPr lang="en-US" sz="4400"/>
        </a:p>
      </dgm:t>
    </dgm:pt>
    <dgm:pt modelId="{602CD7F5-695B-CA4A-8EAA-91CE1F3F3064}">
      <dgm:prSet phldrT="[Text]" custT="1"/>
      <dgm:spPr/>
      <dgm:t>
        <a:bodyPr/>
        <a:lstStyle/>
        <a:p>
          <a:r>
            <a:rPr lang="en-US" sz="1200" dirty="0"/>
            <a:t>Model Drift</a:t>
          </a:r>
        </a:p>
      </dgm:t>
    </dgm:pt>
    <dgm:pt modelId="{FDAB520A-F58E-1C41-BA92-0B02CD51CFBD}" type="parTrans" cxnId="{BF55A30A-F903-654E-A33C-BB4407C9D108}">
      <dgm:prSet/>
      <dgm:spPr/>
      <dgm:t>
        <a:bodyPr/>
        <a:lstStyle/>
        <a:p>
          <a:endParaRPr lang="en-US" sz="2800"/>
        </a:p>
      </dgm:t>
    </dgm:pt>
    <dgm:pt modelId="{4971ED77-FFD7-7E42-B3A3-D42FECA4243D}" type="sibTrans" cxnId="{BF55A30A-F903-654E-A33C-BB4407C9D108}">
      <dgm:prSet/>
      <dgm:spPr>
        <a:solidFill>
          <a:srgbClr val="009CD6"/>
        </a:solidFill>
      </dgm:spPr>
      <dgm:t>
        <a:bodyPr/>
        <a:lstStyle/>
        <a:p>
          <a:endParaRPr lang="en-US" sz="2800"/>
        </a:p>
      </dgm:t>
    </dgm:pt>
    <dgm:pt modelId="{5218FA24-CCFE-8C47-933D-658D922EB6D1}">
      <dgm:prSet phldrT="[Text]" custT="1"/>
      <dgm:spPr/>
      <dgm:t>
        <a:bodyPr/>
        <a:lstStyle/>
        <a:p>
          <a:r>
            <a:rPr lang="en-US" sz="1200" dirty="0"/>
            <a:t>Model Crisis</a:t>
          </a:r>
        </a:p>
      </dgm:t>
    </dgm:pt>
    <dgm:pt modelId="{35DA084D-D1D3-5B41-96E5-C209E7423D0A}" type="parTrans" cxnId="{24A861C0-3B91-C549-8C97-36A733F4B038}">
      <dgm:prSet/>
      <dgm:spPr/>
      <dgm:t>
        <a:bodyPr/>
        <a:lstStyle/>
        <a:p>
          <a:endParaRPr lang="en-US" sz="2800"/>
        </a:p>
      </dgm:t>
    </dgm:pt>
    <dgm:pt modelId="{2B7A5266-5FAE-1244-9230-28B01B72288D}" type="sibTrans" cxnId="{24A861C0-3B91-C549-8C97-36A733F4B038}">
      <dgm:prSet/>
      <dgm:spPr>
        <a:solidFill>
          <a:srgbClr val="009CD6"/>
        </a:solidFill>
      </dgm:spPr>
      <dgm:t>
        <a:bodyPr/>
        <a:lstStyle/>
        <a:p>
          <a:endParaRPr lang="en-US" sz="2800"/>
        </a:p>
      </dgm:t>
    </dgm:pt>
    <dgm:pt modelId="{4F6E15B5-E17F-2A46-ABAF-1A0CDE4BF325}">
      <dgm:prSet phldrT="[Text]" custT="1"/>
      <dgm:spPr/>
      <dgm:t>
        <a:bodyPr/>
        <a:lstStyle/>
        <a:p>
          <a:r>
            <a:rPr lang="en-US" sz="1200" dirty="0"/>
            <a:t>Model Revolution</a:t>
          </a:r>
        </a:p>
      </dgm:t>
    </dgm:pt>
    <dgm:pt modelId="{753BD916-ED13-AA45-AC48-7EEEE5A04B93}" type="parTrans" cxnId="{4EC39C46-F06F-A24F-AF70-03280A4CF36D}">
      <dgm:prSet/>
      <dgm:spPr/>
      <dgm:t>
        <a:bodyPr/>
        <a:lstStyle/>
        <a:p>
          <a:endParaRPr lang="en-US" sz="2800"/>
        </a:p>
      </dgm:t>
    </dgm:pt>
    <dgm:pt modelId="{29FA5F9D-F87D-D449-943C-3AF0AB941B32}" type="sibTrans" cxnId="{4EC39C46-F06F-A24F-AF70-03280A4CF36D}">
      <dgm:prSet/>
      <dgm:spPr>
        <a:solidFill>
          <a:srgbClr val="009CD6">
            <a:alpha val="12000"/>
          </a:srgbClr>
        </a:solidFill>
      </dgm:spPr>
      <dgm:t>
        <a:bodyPr/>
        <a:lstStyle/>
        <a:p>
          <a:endParaRPr lang="en-US" sz="2800"/>
        </a:p>
      </dgm:t>
    </dgm:pt>
    <dgm:pt modelId="{493B6E06-6A4B-7C41-A700-7212E97D771F}">
      <dgm:prSet phldrT="[Text]" custT="1"/>
      <dgm:spPr/>
      <dgm:t>
        <a:bodyPr/>
        <a:lstStyle/>
        <a:p>
          <a:r>
            <a:rPr lang="en-US" sz="1200" dirty="0"/>
            <a:t>Paradigm Shift</a:t>
          </a:r>
        </a:p>
      </dgm:t>
    </dgm:pt>
    <dgm:pt modelId="{5EC91852-2BCB-1148-8D27-EFFDBFA513D5}" type="parTrans" cxnId="{45522A40-F4AA-0242-8DFA-256E72BD7AF5}">
      <dgm:prSet/>
      <dgm:spPr/>
      <dgm:t>
        <a:bodyPr/>
        <a:lstStyle/>
        <a:p>
          <a:endParaRPr lang="en-US" sz="2800"/>
        </a:p>
      </dgm:t>
    </dgm:pt>
    <dgm:pt modelId="{374709AC-C74B-6743-9481-D1E54DBCBE13}" type="sibTrans" cxnId="{45522A40-F4AA-0242-8DFA-256E72BD7AF5}">
      <dgm:prSet/>
      <dgm:spPr>
        <a:solidFill>
          <a:srgbClr val="009CD6"/>
        </a:solidFill>
      </dgm:spPr>
      <dgm:t>
        <a:bodyPr/>
        <a:lstStyle/>
        <a:p>
          <a:endParaRPr lang="en-US" sz="2800"/>
        </a:p>
      </dgm:t>
    </dgm:pt>
    <dgm:pt modelId="{5803436D-69A1-FE48-A7B1-6A0B76651772}" type="pres">
      <dgm:prSet presAssocID="{7E1842A3-35D2-A546-9066-CE0FF57227AD}" presName="cycle" presStyleCnt="0">
        <dgm:presLayoutVars>
          <dgm:dir/>
          <dgm:resizeHandles val="exact"/>
        </dgm:presLayoutVars>
      </dgm:prSet>
      <dgm:spPr/>
    </dgm:pt>
    <dgm:pt modelId="{0139ED4E-CD59-964D-9E29-D47C31DAFA64}" type="pres">
      <dgm:prSet presAssocID="{9F034624-27CB-6A49-9B5B-B136C7E46765}" presName="dummy" presStyleCnt="0"/>
      <dgm:spPr/>
    </dgm:pt>
    <dgm:pt modelId="{DC1EBFD9-94EB-C04C-AE7F-946CAAD5A2DD}" type="pres">
      <dgm:prSet presAssocID="{9F034624-27CB-6A49-9B5B-B136C7E46765}" presName="node" presStyleLbl="revTx" presStyleIdx="0" presStyleCnt="5">
        <dgm:presLayoutVars>
          <dgm:bulletEnabled val="1"/>
        </dgm:presLayoutVars>
      </dgm:prSet>
      <dgm:spPr/>
    </dgm:pt>
    <dgm:pt modelId="{2F4D02B5-4071-AF45-BB48-1CFE64DBB80C}" type="pres">
      <dgm:prSet presAssocID="{65A4721E-6ABC-C74A-8C3D-21047D1A1A6C}" presName="sibTrans" presStyleLbl="node1" presStyleIdx="0" presStyleCnt="5"/>
      <dgm:spPr/>
    </dgm:pt>
    <dgm:pt modelId="{0CCA8014-DB6F-1F46-9DA8-3BBDE5ABA4BB}" type="pres">
      <dgm:prSet presAssocID="{602CD7F5-695B-CA4A-8EAA-91CE1F3F3064}" presName="dummy" presStyleCnt="0"/>
      <dgm:spPr/>
    </dgm:pt>
    <dgm:pt modelId="{E7465A14-25F9-684C-9B1D-25E428F98353}" type="pres">
      <dgm:prSet presAssocID="{602CD7F5-695B-CA4A-8EAA-91CE1F3F3064}" presName="node" presStyleLbl="revTx" presStyleIdx="1" presStyleCnt="5">
        <dgm:presLayoutVars>
          <dgm:bulletEnabled val="1"/>
        </dgm:presLayoutVars>
      </dgm:prSet>
      <dgm:spPr/>
    </dgm:pt>
    <dgm:pt modelId="{9A431B6C-419A-8641-B38A-C94FDB8AE560}" type="pres">
      <dgm:prSet presAssocID="{4971ED77-FFD7-7E42-B3A3-D42FECA4243D}" presName="sibTrans" presStyleLbl="node1" presStyleIdx="1" presStyleCnt="5"/>
      <dgm:spPr/>
    </dgm:pt>
    <dgm:pt modelId="{1692155A-F5D8-904D-9231-88B2EC1C6AD3}" type="pres">
      <dgm:prSet presAssocID="{5218FA24-CCFE-8C47-933D-658D922EB6D1}" presName="dummy" presStyleCnt="0"/>
      <dgm:spPr/>
    </dgm:pt>
    <dgm:pt modelId="{EAFCDAA3-3FDD-0E47-8EA3-7A4B6BA08F4A}" type="pres">
      <dgm:prSet presAssocID="{5218FA24-CCFE-8C47-933D-658D922EB6D1}" presName="node" presStyleLbl="revTx" presStyleIdx="2" presStyleCnt="5">
        <dgm:presLayoutVars>
          <dgm:bulletEnabled val="1"/>
        </dgm:presLayoutVars>
      </dgm:prSet>
      <dgm:spPr/>
    </dgm:pt>
    <dgm:pt modelId="{7210DCB5-8A03-2448-BADD-CCA72B468A61}" type="pres">
      <dgm:prSet presAssocID="{2B7A5266-5FAE-1244-9230-28B01B72288D}" presName="sibTrans" presStyleLbl="node1" presStyleIdx="2" presStyleCnt="5"/>
      <dgm:spPr/>
    </dgm:pt>
    <dgm:pt modelId="{FC6D780F-6E34-0D47-91EC-9403252DB315}" type="pres">
      <dgm:prSet presAssocID="{4F6E15B5-E17F-2A46-ABAF-1A0CDE4BF325}" presName="dummy" presStyleCnt="0"/>
      <dgm:spPr/>
    </dgm:pt>
    <dgm:pt modelId="{53124461-C893-E441-8F78-A9D71AC52DE6}" type="pres">
      <dgm:prSet presAssocID="{4F6E15B5-E17F-2A46-ABAF-1A0CDE4BF325}" presName="node" presStyleLbl="revTx" presStyleIdx="3" presStyleCnt="5" custScaleX="141255">
        <dgm:presLayoutVars>
          <dgm:bulletEnabled val="1"/>
        </dgm:presLayoutVars>
      </dgm:prSet>
      <dgm:spPr/>
    </dgm:pt>
    <dgm:pt modelId="{64634BB9-CD04-1544-B9A9-383CAB17C3A9}" type="pres">
      <dgm:prSet presAssocID="{29FA5F9D-F87D-D449-943C-3AF0AB941B32}" presName="sibTrans" presStyleLbl="node1" presStyleIdx="3" presStyleCnt="5"/>
      <dgm:spPr/>
    </dgm:pt>
    <dgm:pt modelId="{250A7EE7-AC84-CC4E-BACA-D13124CF1FC7}" type="pres">
      <dgm:prSet presAssocID="{493B6E06-6A4B-7C41-A700-7212E97D771F}" presName="dummy" presStyleCnt="0"/>
      <dgm:spPr/>
    </dgm:pt>
    <dgm:pt modelId="{0F011057-9A25-8843-9B4F-7B69153780CF}" type="pres">
      <dgm:prSet presAssocID="{493B6E06-6A4B-7C41-A700-7212E97D771F}" presName="node" presStyleLbl="revTx" presStyleIdx="4" presStyleCnt="5" custScaleX="151681">
        <dgm:presLayoutVars>
          <dgm:bulletEnabled val="1"/>
        </dgm:presLayoutVars>
      </dgm:prSet>
      <dgm:spPr/>
    </dgm:pt>
    <dgm:pt modelId="{8E0C84DF-0561-5248-9985-A607043D6F4D}" type="pres">
      <dgm:prSet presAssocID="{374709AC-C74B-6743-9481-D1E54DBCBE13}" presName="sibTrans" presStyleLbl="node1" presStyleIdx="4" presStyleCnt="5"/>
      <dgm:spPr/>
    </dgm:pt>
  </dgm:ptLst>
  <dgm:cxnLst>
    <dgm:cxn modelId="{BF55A30A-F903-654E-A33C-BB4407C9D108}" srcId="{7E1842A3-35D2-A546-9066-CE0FF57227AD}" destId="{602CD7F5-695B-CA4A-8EAA-91CE1F3F3064}" srcOrd="1" destOrd="0" parTransId="{FDAB520A-F58E-1C41-BA92-0B02CD51CFBD}" sibTransId="{4971ED77-FFD7-7E42-B3A3-D42FECA4243D}"/>
    <dgm:cxn modelId="{AFFF7724-B2DE-2140-B24D-6B9B5F724B8B}" type="presOf" srcId="{65A4721E-6ABC-C74A-8C3D-21047D1A1A6C}" destId="{2F4D02B5-4071-AF45-BB48-1CFE64DBB80C}" srcOrd="0" destOrd="0" presId="urn:microsoft.com/office/officeart/2005/8/layout/cycle1"/>
    <dgm:cxn modelId="{7F53AA39-7C3E-1842-8C6E-8D035186589D}" type="presOf" srcId="{4971ED77-FFD7-7E42-B3A3-D42FECA4243D}" destId="{9A431B6C-419A-8641-B38A-C94FDB8AE560}" srcOrd="0" destOrd="0" presId="urn:microsoft.com/office/officeart/2005/8/layout/cycle1"/>
    <dgm:cxn modelId="{45522A40-F4AA-0242-8DFA-256E72BD7AF5}" srcId="{7E1842A3-35D2-A546-9066-CE0FF57227AD}" destId="{493B6E06-6A4B-7C41-A700-7212E97D771F}" srcOrd="4" destOrd="0" parTransId="{5EC91852-2BCB-1148-8D27-EFFDBFA513D5}" sibTransId="{374709AC-C74B-6743-9481-D1E54DBCBE13}"/>
    <dgm:cxn modelId="{4EC39C46-F06F-A24F-AF70-03280A4CF36D}" srcId="{7E1842A3-35D2-A546-9066-CE0FF57227AD}" destId="{4F6E15B5-E17F-2A46-ABAF-1A0CDE4BF325}" srcOrd="3" destOrd="0" parTransId="{753BD916-ED13-AA45-AC48-7EEEE5A04B93}" sibTransId="{29FA5F9D-F87D-D449-943C-3AF0AB941B32}"/>
    <dgm:cxn modelId="{69B8E656-2FAC-6C49-9B97-EEC6CB6B6169}" type="presOf" srcId="{493B6E06-6A4B-7C41-A700-7212E97D771F}" destId="{0F011057-9A25-8843-9B4F-7B69153780CF}" srcOrd="0" destOrd="0" presId="urn:microsoft.com/office/officeart/2005/8/layout/cycle1"/>
    <dgm:cxn modelId="{86C3226B-2C02-2A45-95A8-C7171913AA37}" type="presOf" srcId="{4F6E15B5-E17F-2A46-ABAF-1A0CDE4BF325}" destId="{53124461-C893-E441-8F78-A9D71AC52DE6}" srcOrd="0" destOrd="0" presId="urn:microsoft.com/office/officeart/2005/8/layout/cycle1"/>
    <dgm:cxn modelId="{DF0BBF6B-109B-A74D-8C17-E6C1616C5713}" type="presOf" srcId="{2B7A5266-5FAE-1244-9230-28B01B72288D}" destId="{7210DCB5-8A03-2448-BADD-CCA72B468A61}" srcOrd="0" destOrd="0" presId="urn:microsoft.com/office/officeart/2005/8/layout/cycle1"/>
    <dgm:cxn modelId="{8542A085-A24F-594E-9381-2F2F2625A075}" type="presOf" srcId="{602CD7F5-695B-CA4A-8EAA-91CE1F3F3064}" destId="{E7465A14-25F9-684C-9B1D-25E428F98353}" srcOrd="0" destOrd="0" presId="urn:microsoft.com/office/officeart/2005/8/layout/cycle1"/>
    <dgm:cxn modelId="{69D24291-A50F-A44A-8C39-9BEFB371A301}" type="presOf" srcId="{29FA5F9D-F87D-D449-943C-3AF0AB941B32}" destId="{64634BB9-CD04-1544-B9A9-383CAB17C3A9}" srcOrd="0" destOrd="0" presId="urn:microsoft.com/office/officeart/2005/8/layout/cycle1"/>
    <dgm:cxn modelId="{2870FA96-6906-4A4D-8D85-091DBC89D4AE}" type="presOf" srcId="{374709AC-C74B-6743-9481-D1E54DBCBE13}" destId="{8E0C84DF-0561-5248-9985-A607043D6F4D}" srcOrd="0" destOrd="0" presId="urn:microsoft.com/office/officeart/2005/8/layout/cycle1"/>
    <dgm:cxn modelId="{DA45AFAB-8A0D-374D-9657-E105D9A9D68C}" type="presOf" srcId="{9F034624-27CB-6A49-9B5B-B136C7E46765}" destId="{DC1EBFD9-94EB-C04C-AE7F-946CAAD5A2DD}" srcOrd="0" destOrd="0" presId="urn:microsoft.com/office/officeart/2005/8/layout/cycle1"/>
    <dgm:cxn modelId="{B90A9BB6-3D93-CE4C-BEE5-3A9E8C8F3BB9}" type="presOf" srcId="{7E1842A3-35D2-A546-9066-CE0FF57227AD}" destId="{5803436D-69A1-FE48-A7B1-6A0B76651772}" srcOrd="0" destOrd="0" presId="urn:microsoft.com/office/officeart/2005/8/layout/cycle1"/>
    <dgm:cxn modelId="{24A861C0-3B91-C549-8C97-36A733F4B038}" srcId="{7E1842A3-35D2-A546-9066-CE0FF57227AD}" destId="{5218FA24-CCFE-8C47-933D-658D922EB6D1}" srcOrd="2" destOrd="0" parTransId="{35DA084D-D1D3-5B41-96E5-C209E7423D0A}" sibTransId="{2B7A5266-5FAE-1244-9230-28B01B72288D}"/>
    <dgm:cxn modelId="{C589D6C8-5163-494F-8685-2C59418140B5}" srcId="{7E1842A3-35D2-A546-9066-CE0FF57227AD}" destId="{9F034624-27CB-6A49-9B5B-B136C7E46765}" srcOrd="0" destOrd="0" parTransId="{48787511-5AC7-714E-AF4A-5F40A104FD74}" sibTransId="{65A4721E-6ABC-C74A-8C3D-21047D1A1A6C}"/>
    <dgm:cxn modelId="{AB8E1CE7-D234-C742-835D-F661178C2FBC}" type="presOf" srcId="{5218FA24-CCFE-8C47-933D-658D922EB6D1}" destId="{EAFCDAA3-3FDD-0E47-8EA3-7A4B6BA08F4A}" srcOrd="0" destOrd="0" presId="urn:microsoft.com/office/officeart/2005/8/layout/cycle1"/>
    <dgm:cxn modelId="{34021C1D-2C85-504F-BEFE-0E1545B56864}" type="presParOf" srcId="{5803436D-69A1-FE48-A7B1-6A0B76651772}" destId="{0139ED4E-CD59-964D-9E29-D47C31DAFA64}" srcOrd="0" destOrd="0" presId="urn:microsoft.com/office/officeart/2005/8/layout/cycle1"/>
    <dgm:cxn modelId="{9C909EA9-0C00-4845-B6DD-600ED3C4FC46}" type="presParOf" srcId="{5803436D-69A1-FE48-A7B1-6A0B76651772}" destId="{DC1EBFD9-94EB-C04C-AE7F-946CAAD5A2DD}" srcOrd="1" destOrd="0" presId="urn:microsoft.com/office/officeart/2005/8/layout/cycle1"/>
    <dgm:cxn modelId="{9F7732B5-1CBA-074D-BCF3-8959DE56C97F}" type="presParOf" srcId="{5803436D-69A1-FE48-A7B1-6A0B76651772}" destId="{2F4D02B5-4071-AF45-BB48-1CFE64DBB80C}" srcOrd="2" destOrd="0" presId="urn:microsoft.com/office/officeart/2005/8/layout/cycle1"/>
    <dgm:cxn modelId="{1E397D76-723A-8E4D-ACA3-58C9D526D556}" type="presParOf" srcId="{5803436D-69A1-FE48-A7B1-6A0B76651772}" destId="{0CCA8014-DB6F-1F46-9DA8-3BBDE5ABA4BB}" srcOrd="3" destOrd="0" presId="urn:microsoft.com/office/officeart/2005/8/layout/cycle1"/>
    <dgm:cxn modelId="{D0613C2C-3C7C-DC41-A8D2-0819F74D8DB6}" type="presParOf" srcId="{5803436D-69A1-FE48-A7B1-6A0B76651772}" destId="{E7465A14-25F9-684C-9B1D-25E428F98353}" srcOrd="4" destOrd="0" presId="urn:microsoft.com/office/officeart/2005/8/layout/cycle1"/>
    <dgm:cxn modelId="{7C16D58C-FD24-B148-B0E1-57DDDBA21E60}" type="presParOf" srcId="{5803436D-69A1-FE48-A7B1-6A0B76651772}" destId="{9A431B6C-419A-8641-B38A-C94FDB8AE560}" srcOrd="5" destOrd="0" presId="urn:microsoft.com/office/officeart/2005/8/layout/cycle1"/>
    <dgm:cxn modelId="{2ED98D1C-1E6B-CE42-B5AA-3191A89F23F8}" type="presParOf" srcId="{5803436D-69A1-FE48-A7B1-6A0B76651772}" destId="{1692155A-F5D8-904D-9231-88B2EC1C6AD3}" srcOrd="6" destOrd="0" presId="urn:microsoft.com/office/officeart/2005/8/layout/cycle1"/>
    <dgm:cxn modelId="{997AE879-236C-9249-B84A-3428A0DA4E93}" type="presParOf" srcId="{5803436D-69A1-FE48-A7B1-6A0B76651772}" destId="{EAFCDAA3-3FDD-0E47-8EA3-7A4B6BA08F4A}" srcOrd="7" destOrd="0" presId="urn:microsoft.com/office/officeart/2005/8/layout/cycle1"/>
    <dgm:cxn modelId="{2C6C3D9A-3D46-584A-A3D2-0486353D5E46}" type="presParOf" srcId="{5803436D-69A1-FE48-A7B1-6A0B76651772}" destId="{7210DCB5-8A03-2448-BADD-CCA72B468A61}" srcOrd="8" destOrd="0" presId="urn:microsoft.com/office/officeart/2005/8/layout/cycle1"/>
    <dgm:cxn modelId="{30FF4881-4A47-E344-8238-835E834B6CA2}" type="presParOf" srcId="{5803436D-69A1-FE48-A7B1-6A0B76651772}" destId="{FC6D780F-6E34-0D47-91EC-9403252DB315}" srcOrd="9" destOrd="0" presId="urn:microsoft.com/office/officeart/2005/8/layout/cycle1"/>
    <dgm:cxn modelId="{9ABB7222-84C6-214A-9D7D-69093BFE7784}" type="presParOf" srcId="{5803436D-69A1-FE48-A7B1-6A0B76651772}" destId="{53124461-C893-E441-8F78-A9D71AC52DE6}" srcOrd="10" destOrd="0" presId="urn:microsoft.com/office/officeart/2005/8/layout/cycle1"/>
    <dgm:cxn modelId="{B30783B5-FFAD-B947-90E3-3AFBA0D98D7E}" type="presParOf" srcId="{5803436D-69A1-FE48-A7B1-6A0B76651772}" destId="{64634BB9-CD04-1544-B9A9-383CAB17C3A9}" srcOrd="11" destOrd="0" presId="urn:microsoft.com/office/officeart/2005/8/layout/cycle1"/>
    <dgm:cxn modelId="{8D9548B9-2215-AE4E-A49F-3FE305AF76B7}" type="presParOf" srcId="{5803436D-69A1-FE48-A7B1-6A0B76651772}" destId="{250A7EE7-AC84-CC4E-BACA-D13124CF1FC7}" srcOrd="12" destOrd="0" presId="urn:microsoft.com/office/officeart/2005/8/layout/cycle1"/>
    <dgm:cxn modelId="{39D80B82-6E27-BD4E-8B25-CBF1F5644B9D}" type="presParOf" srcId="{5803436D-69A1-FE48-A7B1-6A0B76651772}" destId="{0F011057-9A25-8843-9B4F-7B69153780CF}" srcOrd="13" destOrd="0" presId="urn:microsoft.com/office/officeart/2005/8/layout/cycle1"/>
    <dgm:cxn modelId="{63170829-366E-EA4B-8DE4-4160F73B6A9C}" type="presParOf" srcId="{5803436D-69A1-FE48-A7B1-6A0B76651772}" destId="{8E0C84DF-0561-5248-9985-A607043D6F4D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42DED-F441-C64C-93A7-94BF17E0EEA7}">
      <dsp:nvSpPr>
        <dsp:cNvPr id="0" name=""/>
        <dsp:cNvSpPr/>
      </dsp:nvSpPr>
      <dsp:spPr>
        <a:xfrm>
          <a:off x="2843527" y="2869886"/>
          <a:ext cx="2440944" cy="616853"/>
        </a:xfrm>
        <a:prstGeom prst="roundRect">
          <a:avLst/>
        </a:prstGeom>
        <a:solidFill>
          <a:srgbClr val="009C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Transaction Records on Blockchain</a:t>
          </a:r>
        </a:p>
      </dsp:txBody>
      <dsp:txXfrm>
        <a:off x="2873639" y="2899998"/>
        <a:ext cx="2380720" cy="556629"/>
      </dsp:txXfrm>
    </dsp:sp>
    <dsp:sp modelId="{7E0DCC9E-042E-EF4D-B316-6B69A1348963}">
      <dsp:nvSpPr>
        <dsp:cNvPr id="0" name=""/>
        <dsp:cNvSpPr/>
      </dsp:nvSpPr>
      <dsp:spPr>
        <a:xfrm rot="16200000">
          <a:off x="3636761" y="2442648"/>
          <a:ext cx="8544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447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DD05B3-2A98-5243-B482-62FE80D76EA0}">
      <dsp:nvSpPr>
        <dsp:cNvPr id="0" name=""/>
        <dsp:cNvSpPr/>
      </dsp:nvSpPr>
      <dsp:spPr>
        <a:xfrm>
          <a:off x="3544814" y="977039"/>
          <a:ext cx="1038370" cy="1038370"/>
        </a:xfrm>
        <a:prstGeom prst="roundRect">
          <a:avLst/>
        </a:prstGeom>
        <a:solidFill>
          <a:srgbClr val="009C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Traders</a:t>
          </a:r>
        </a:p>
      </dsp:txBody>
      <dsp:txXfrm>
        <a:off x="3595503" y="1027728"/>
        <a:ext cx="936992" cy="936992"/>
      </dsp:txXfrm>
    </dsp:sp>
    <dsp:sp modelId="{861CA58E-116C-974A-8E1C-C1ED3175AE74}">
      <dsp:nvSpPr>
        <dsp:cNvPr id="0" name=""/>
        <dsp:cNvSpPr/>
      </dsp:nvSpPr>
      <dsp:spPr>
        <a:xfrm rot="1800000">
          <a:off x="4520180" y="3777954"/>
          <a:ext cx="116485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485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07686E-F9FB-FF4A-85CF-E0132DDB0D4F}">
      <dsp:nvSpPr>
        <dsp:cNvPr id="0" name=""/>
        <dsp:cNvSpPr/>
      </dsp:nvSpPr>
      <dsp:spPr>
        <a:xfrm>
          <a:off x="5607005" y="3849734"/>
          <a:ext cx="1038370" cy="1038370"/>
        </a:xfrm>
        <a:prstGeom prst="roundRect">
          <a:avLst/>
        </a:prstGeom>
        <a:solidFill>
          <a:srgbClr val="009C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Miners</a:t>
          </a:r>
        </a:p>
      </dsp:txBody>
      <dsp:txXfrm>
        <a:off x="5657694" y="3900423"/>
        <a:ext cx="936992" cy="936992"/>
      </dsp:txXfrm>
    </dsp:sp>
    <dsp:sp modelId="{4682F69D-925C-824B-B3DF-E1B4280CA4C4}">
      <dsp:nvSpPr>
        <dsp:cNvPr id="0" name=""/>
        <dsp:cNvSpPr/>
      </dsp:nvSpPr>
      <dsp:spPr>
        <a:xfrm rot="9000000">
          <a:off x="2442963" y="3777954"/>
          <a:ext cx="116485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485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21A50-CDBF-EC4C-85D7-8FC474E86641}">
      <dsp:nvSpPr>
        <dsp:cNvPr id="0" name=""/>
        <dsp:cNvSpPr/>
      </dsp:nvSpPr>
      <dsp:spPr>
        <a:xfrm>
          <a:off x="1482624" y="3849734"/>
          <a:ext cx="1038370" cy="1038370"/>
        </a:xfrm>
        <a:prstGeom prst="roundRect">
          <a:avLst/>
        </a:prstGeom>
        <a:solidFill>
          <a:srgbClr val="009C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Coders</a:t>
          </a:r>
          <a:endParaRPr lang="en-US" sz="1100" kern="1200" dirty="0">
            <a:solidFill>
              <a:schemeClr val="bg1"/>
            </a:solidFill>
          </a:endParaRPr>
        </a:p>
      </dsp:txBody>
      <dsp:txXfrm>
        <a:off x="1533313" y="3900423"/>
        <a:ext cx="936992" cy="9369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EBFD9-94EB-C04C-AE7F-946CAAD5A2DD}">
      <dsp:nvSpPr>
        <dsp:cNvPr id="0" name=""/>
        <dsp:cNvSpPr/>
      </dsp:nvSpPr>
      <dsp:spPr>
        <a:xfrm>
          <a:off x="1911750" y="16510"/>
          <a:ext cx="576837" cy="576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Version Upgrade</a:t>
          </a:r>
        </a:p>
      </dsp:txBody>
      <dsp:txXfrm>
        <a:off x="1911750" y="16510"/>
        <a:ext cx="576837" cy="576837"/>
      </dsp:txXfrm>
    </dsp:sp>
    <dsp:sp modelId="{2F4D02B5-4071-AF45-BB48-1CFE64DBB80C}">
      <dsp:nvSpPr>
        <dsp:cNvPr id="0" name=""/>
        <dsp:cNvSpPr/>
      </dsp:nvSpPr>
      <dsp:spPr>
        <a:xfrm>
          <a:off x="554959" y="-160"/>
          <a:ext cx="2162553" cy="2162553"/>
        </a:xfrm>
        <a:prstGeom prst="circularArrow">
          <a:avLst>
            <a:gd name="adj1" fmla="val 5201"/>
            <a:gd name="adj2" fmla="val 336004"/>
            <a:gd name="adj3" fmla="val 21292871"/>
            <a:gd name="adj4" fmla="val 19766564"/>
            <a:gd name="adj5" fmla="val 6068"/>
          </a:avLst>
        </a:prstGeom>
        <a:solidFill>
          <a:srgbClr val="009DD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65A14-25F9-684C-9B1D-25E428F98353}">
      <dsp:nvSpPr>
        <dsp:cNvPr id="0" name=""/>
        <dsp:cNvSpPr/>
      </dsp:nvSpPr>
      <dsp:spPr>
        <a:xfrm>
          <a:off x="2260279" y="1089174"/>
          <a:ext cx="576837" cy="576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Production Code</a:t>
          </a:r>
        </a:p>
      </dsp:txBody>
      <dsp:txXfrm>
        <a:off x="2260279" y="1089174"/>
        <a:ext cx="576837" cy="576837"/>
      </dsp:txXfrm>
    </dsp:sp>
    <dsp:sp modelId="{9A431B6C-419A-8641-B38A-C94FDB8AE560}">
      <dsp:nvSpPr>
        <dsp:cNvPr id="0" name=""/>
        <dsp:cNvSpPr/>
      </dsp:nvSpPr>
      <dsp:spPr>
        <a:xfrm>
          <a:off x="554959" y="-160"/>
          <a:ext cx="2162553" cy="2162553"/>
        </a:xfrm>
        <a:prstGeom prst="circularArrow">
          <a:avLst>
            <a:gd name="adj1" fmla="val 5201"/>
            <a:gd name="adj2" fmla="val 336004"/>
            <a:gd name="adj3" fmla="val 4014314"/>
            <a:gd name="adj4" fmla="val 2253785"/>
            <a:gd name="adj5" fmla="val 6068"/>
          </a:avLst>
        </a:prstGeom>
        <a:solidFill>
          <a:srgbClr val="009C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CDAA3-3FDD-0E47-8EA3-7A4B6BA08F4A}">
      <dsp:nvSpPr>
        <dsp:cNvPr id="0" name=""/>
        <dsp:cNvSpPr/>
      </dsp:nvSpPr>
      <dsp:spPr>
        <a:xfrm>
          <a:off x="1347817" y="1752117"/>
          <a:ext cx="576837" cy="576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Function Requests</a:t>
          </a:r>
        </a:p>
      </dsp:txBody>
      <dsp:txXfrm>
        <a:off x="1347817" y="1752117"/>
        <a:ext cx="576837" cy="576837"/>
      </dsp:txXfrm>
    </dsp:sp>
    <dsp:sp modelId="{7210DCB5-8A03-2448-BADD-CCA72B468A61}">
      <dsp:nvSpPr>
        <dsp:cNvPr id="0" name=""/>
        <dsp:cNvSpPr/>
      </dsp:nvSpPr>
      <dsp:spPr>
        <a:xfrm>
          <a:off x="554959" y="-160"/>
          <a:ext cx="2162553" cy="2162553"/>
        </a:xfrm>
        <a:prstGeom prst="circularArrow">
          <a:avLst>
            <a:gd name="adj1" fmla="val 5201"/>
            <a:gd name="adj2" fmla="val 336004"/>
            <a:gd name="adj3" fmla="val 8210210"/>
            <a:gd name="adj4" fmla="val 6449682"/>
            <a:gd name="adj5" fmla="val 6068"/>
          </a:avLst>
        </a:prstGeom>
        <a:solidFill>
          <a:srgbClr val="009C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24461-C893-E441-8F78-A9D71AC52DE6}">
      <dsp:nvSpPr>
        <dsp:cNvPr id="0" name=""/>
        <dsp:cNvSpPr/>
      </dsp:nvSpPr>
      <dsp:spPr>
        <a:xfrm>
          <a:off x="435354" y="1089174"/>
          <a:ext cx="576837" cy="576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Customer Crisis</a:t>
          </a:r>
        </a:p>
      </dsp:txBody>
      <dsp:txXfrm>
        <a:off x="435354" y="1089174"/>
        <a:ext cx="576837" cy="576837"/>
      </dsp:txXfrm>
    </dsp:sp>
    <dsp:sp modelId="{64634BB9-CD04-1544-B9A9-383CAB17C3A9}">
      <dsp:nvSpPr>
        <dsp:cNvPr id="0" name=""/>
        <dsp:cNvSpPr/>
      </dsp:nvSpPr>
      <dsp:spPr>
        <a:xfrm>
          <a:off x="554959" y="-160"/>
          <a:ext cx="2162553" cy="2162553"/>
        </a:xfrm>
        <a:prstGeom prst="circularArrow">
          <a:avLst>
            <a:gd name="adj1" fmla="val 5201"/>
            <a:gd name="adj2" fmla="val 336004"/>
            <a:gd name="adj3" fmla="val 12297432"/>
            <a:gd name="adj4" fmla="val 10771125"/>
            <a:gd name="adj5" fmla="val 6068"/>
          </a:avLst>
        </a:prstGeom>
        <a:solidFill>
          <a:srgbClr val="009C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011057-9A25-8843-9B4F-7B69153780CF}">
      <dsp:nvSpPr>
        <dsp:cNvPr id="0" name=""/>
        <dsp:cNvSpPr/>
      </dsp:nvSpPr>
      <dsp:spPr>
        <a:xfrm>
          <a:off x="783884" y="16510"/>
          <a:ext cx="576837" cy="576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Feature Revolution</a:t>
          </a:r>
        </a:p>
      </dsp:txBody>
      <dsp:txXfrm>
        <a:off x="783884" y="16510"/>
        <a:ext cx="576837" cy="576837"/>
      </dsp:txXfrm>
    </dsp:sp>
    <dsp:sp modelId="{8E0C84DF-0561-5248-9985-A607043D6F4D}">
      <dsp:nvSpPr>
        <dsp:cNvPr id="0" name=""/>
        <dsp:cNvSpPr/>
      </dsp:nvSpPr>
      <dsp:spPr>
        <a:xfrm>
          <a:off x="554959" y="-160"/>
          <a:ext cx="2162553" cy="2162553"/>
        </a:xfrm>
        <a:prstGeom prst="circularArrow">
          <a:avLst>
            <a:gd name="adj1" fmla="val 5201"/>
            <a:gd name="adj2" fmla="val 336004"/>
            <a:gd name="adj3" fmla="val 16865303"/>
            <a:gd name="adj4" fmla="val 15198692"/>
            <a:gd name="adj5" fmla="val 6068"/>
          </a:avLst>
        </a:prstGeom>
        <a:solidFill>
          <a:srgbClr val="009C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957BB-6848-044D-BA47-6A4A0621133A}">
      <dsp:nvSpPr>
        <dsp:cNvPr id="0" name=""/>
        <dsp:cNvSpPr/>
      </dsp:nvSpPr>
      <dsp:spPr>
        <a:xfrm>
          <a:off x="1057041" y="146201"/>
          <a:ext cx="629005" cy="629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Perform Checking</a:t>
          </a:r>
          <a:endParaRPr lang="en-US" sz="800" kern="1200" dirty="0"/>
        </a:p>
      </dsp:txBody>
      <dsp:txXfrm>
        <a:off x="1057041" y="146201"/>
        <a:ext cx="629005" cy="629005"/>
      </dsp:txXfrm>
    </dsp:sp>
    <dsp:sp modelId="{19F80668-9B79-6240-888E-FF4533CA2876}">
      <dsp:nvSpPr>
        <dsp:cNvPr id="0" name=""/>
        <dsp:cNvSpPr/>
      </dsp:nvSpPr>
      <dsp:spPr>
        <a:xfrm>
          <a:off x="99951" y="22709"/>
          <a:ext cx="1486225" cy="1486225"/>
        </a:xfrm>
        <a:prstGeom prst="circularArrow">
          <a:avLst>
            <a:gd name="adj1" fmla="val 8253"/>
            <a:gd name="adj2" fmla="val 576492"/>
            <a:gd name="adj3" fmla="val 2962140"/>
            <a:gd name="adj4" fmla="val 52872"/>
            <a:gd name="adj5" fmla="val 9628"/>
          </a:avLst>
        </a:prstGeom>
        <a:solidFill>
          <a:srgbClr val="009C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CEAB4A-E04E-764C-A2E3-B5DD2444E2CB}">
      <dsp:nvSpPr>
        <dsp:cNvPr id="0" name=""/>
        <dsp:cNvSpPr/>
      </dsp:nvSpPr>
      <dsp:spPr>
        <a:xfrm>
          <a:off x="528561" y="1061554"/>
          <a:ext cx="629005" cy="629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receive confirmation</a:t>
          </a:r>
        </a:p>
      </dsp:txBody>
      <dsp:txXfrm>
        <a:off x="528561" y="1061554"/>
        <a:ext cx="629005" cy="629005"/>
      </dsp:txXfrm>
    </dsp:sp>
    <dsp:sp modelId="{7CD8AC59-E0CC-CF4B-9A49-FA73552BB12A}">
      <dsp:nvSpPr>
        <dsp:cNvPr id="0" name=""/>
        <dsp:cNvSpPr/>
      </dsp:nvSpPr>
      <dsp:spPr>
        <a:xfrm>
          <a:off x="99951" y="22709"/>
          <a:ext cx="1486225" cy="1486225"/>
        </a:xfrm>
        <a:prstGeom prst="circularArrow">
          <a:avLst>
            <a:gd name="adj1" fmla="val 8253"/>
            <a:gd name="adj2" fmla="val 576492"/>
            <a:gd name="adj3" fmla="val 10170636"/>
            <a:gd name="adj4" fmla="val 7261368"/>
            <a:gd name="adj5" fmla="val 9628"/>
          </a:avLst>
        </a:prstGeom>
        <a:solidFill>
          <a:srgbClr val="009C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13EFA-7920-804C-A5A7-F2C2DA43A957}">
      <dsp:nvSpPr>
        <dsp:cNvPr id="0" name=""/>
        <dsp:cNvSpPr/>
      </dsp:nvSpPr>
      <dsp:spPr>
        <a:xfrm>
          <a:off x="82" y="146201"/>
          <a:ext cx="629005" cy="629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commit transaction</a:t>
          </a:r>
        </a:p>
      </dsp:txBody>
      <dsp:txXfrm>
        <a:off x="82" y="146201"/>
        <a:ext cx="629005" cy="629005"/>
      </dsp:txXfrm>
    </dsp:sp>
    <dsp:sp modelId="{247547AA-FAF5-2845-B0F2-C4C07C948B42}">
      <dsp:nvSpPr>
        <dsp:cNvPr id="0" name=""/>
        <dsp:cNvSpPr/>
      </dsp:nvSpPr>
      <dsp:spPr>
        <a:xfrm>
          <a:off x="99951" y="22709"/>
          <a:ext cx="1486225" cy="1486225"/>
        </a:xfrm>
        <a:prstGeom prst="circularArrow">
          <a:avLst>
            <a:gd name="adj1" fmla="val 8253"/>
            <a:gd name="adj2" fmla="val 576492"/>
            <a:gd name="adj3" fmla="val 16855119"/>
            <a:gd name="adj4" fmla="val 14968389"/>
            <a:gd name="adj5" fmla="val 9628"/>
          </a:avLst>
        </a:prstGeom>
        <a:solidFill>
          <a:srgbClr val="009C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8D6E3-A856-8144-A853-FE02F3B4ABE7}">
      <dsp:nvSpPr>
        <dsp:cNvPr id="0" name=""/>
        <dsp:cNvSpPr/>
      </dsp:nvSpPr>
      <dsp:spPr>
        <a:xfrm>
          <a:off x="668021" y="209409"/>
          <a:ext cx="397229" cy="397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 </a:t>
          </a:r>
          <a:endParaRPr lang="en-US" sz="2500" kern="1200" dirty="0"/>
        </a:p>
      </dsp:txBody>
      <dsp:txXfrm>
        <a:off x="668021" y="209409"/>
        <a:ext cx="397229" cy="397229"/>
      </dsp:txXfrm>
    </dsp:sp>
    <dsp:sp modelId="{6D946487-379A-BE4B-A6CD-A107747F4BBC}">
      <dsp:nvSpPr>
        <dsp:cNvPr id="0" name=""/>
        <dsp:cNvSpPr/>
      </dsp:nvSpPr>
      <dsp:spPr>
        <a:xfrm>
          <a:off x="134149" y="-176"/>
          <a:ext cx="816401" cy="816401"/>
        </a:xfrm>
        <a:prstGeom prst="circularArrow">
          <a:avLst>
            <a:gd name="adj1" fmla="val 9488"/>
            <a:gd name="adj2" fmla="val 685424"/>
            <a:gd name="adj3" fmla="val 7848492"/>
            <a:gd name="adj4" fmla="val 2266084"/>
            <a:gd name="adj5" fmla="val 11069"/>
          </a:avLst>
        </a:prstGeom>
        <a:solidFill>
          <a:srgbClr val="009C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B0233-0866-3041-9EFD-A3267EB3DA55}">
      <dsp:nvSpPr>
        <dsp:cNvPr id="0" name=""/>
        <dsp:cNvSpPr/>
      </dsp:nvSpPr>
      <dsp:spPr>
        <a:xfrm>
          <a:off x="19449" y="209409"/>
          <a:ext cx="397229" cy="397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 </a:t>
          </a:r>
        </a:p>
      </dsp:txBody>
      <dsp:txXfrm>
        <a:off x="19449" y="209409"/>
        <a:ext cx="397229" cy="397229"/>
      </dsp:txXfrm>
    </dsp:sp>
    <dsp:sp modelId="{D8CEB44B-F0B7-BA4C-8757-902B05F9570D}">
      <dsp:nvSpPr>
        <dsp:cNvPr id="0" name=""/>
        <dsp:cNvSpPr/>
      </dsp:nvSpPr>
      <dsp:spPr>
        <a:xfrm>
          <a:off x="134149" y="-176"/>
          <a:ext cx="816401" cy="816401"/>
        </a:xfrm>
        <a:prstGeom prst="circularArrow">
          <a:avLst>
            <a:gd name="adj1" fmla="val 9488"/>
            <a:gd name="adj2" fmla="val 685424"/>
            <a:gd name="adj3" fmla="val 18648492"/>
            <a:gd name="adj4" fmla="val 13066084"/>
            <a:gd name="adj5" fmla="val 1106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EBFD9-94EB-C04C-AE7F-946CAAD5A2DD}">
      <dsp:nvSpPr>
        <dsp:cNvPr id="0" name=""/>
        <dsp:cNvSpPr/>
      </dsp:nvSpPr>
      <dsp:spPr>
        <a:xfrm>
          <a:off x="1971243" y="16510"/>
          <a:ext cx="576837" cy="576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Normal Science</a:t>
          </a:r>
        </a:p>
      </dsp:txBody>
      <dsp:txXfrm>
        <a:off x="1971243" y="16510"/>
        <a:ext cx="576837" cy="576837"/>
      </dsp:txXfrm>
    </dsp:sp>
    <dsp:sp modelId="{2F4D02B5-4071-AF45-BB48-1CFE64DBB80C}">
      <dsp:nvSpPr>
        <dsp:cNvPr id="0" name=""/>
        <dsp:cNvSpPr/>
      </dsp:nvSpPr>
      <dsp:spPr>
        <a:xfrm>
          <a:off x="614452" y="-160"/>
          <a:ext cx="2162553" cy="2162553"/>
        </a:xfrm>
        <a:prstGeom prst="circularArrow">
          <a:avLst>
            <a:gd name="adj1" fmla="val 5201"/>
            <a:gd name="adj2" fmla="val 336004"/>
            <a:gd name="adj3" fmla="val 21292871"/>
            <a:gd name="adj4" fmla="val 19766564"/>
            <a:gd name="adj5" fmla="val 6068"/>
          </a:avLst>
        </a:prstGeom>
        <a:solidFill>
          <a:srgbClr val="019D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65A14-25F9-684C-9B1D-25E428F98353}">
      <dsp:nvSpPr>
        <dsp:cNvPr id="0" name=""/>
        <dsp:cNvSpPr/>
      </dsp:nvSpPr>
      <dsp:spPr>
        <a:xfrm>
          <a:off x="2319773" y="1089174"/>
          <a:ext cx="576837" cy="576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 Drift</a:t>
          </a:r>
        </a:p>
      </dsp:txBody>
      <dsp:txXfrm>
        <a:off x="2319773" y="1089174"/>
        <a:ext cx="576837" cy="576837"/>
      </dsp:txXfrm>
    </dsp:sp>
    <dsp:sp modelId="{9A431B6C-419A-8641-B38A-C94FDB8AE560}">
      <dsp:nvSpPr>
        <dsp:cNvPr id="0" name=""/>
        <dsp:cNvSpPr/>
      </dsp:nvSpPr>
      <dsp:spPr>
        <a:xfrm>
          <a:off x="614452" y="-160"/>
          <a:ext cx="2162553" cy="2162553"/>
        </a:xfrm>
        <a:prstGeom prst="circularArrow">
          <a:avLst>
            <a:gd name="adj1" fmla="val 5201"/>
            <a:gd name="adj2" fmla="val 336004"/>
            <a:gd name="adj3" fmla="val 4014314"/>
            <a:gd name="adj4" fmla="val 2253785"/>
            <a:gd name="adj5" fmla="val 6068"/>
          </a:avLst>
        </a:prstGeom>
        <a:solidFill>
          <a:srgbClr val="009C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CDAA3-3FDD-0E47-8EA3-7A4B6BA08F4A}">
      <dsp:nvSpPr>
        <dsp:cNvPr id="0" name=""/>
        <dsp:cNvSpPr/>
      </dsp:nvSpPr>
      <dsp:spPr>
        <a:xfrm>
          <a:off x="1407310" y="1752117"/>
          <a:ext cx="576837" cy="576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 Crisis</a:t>
          </a:r>
        </a:p>
      </dsp:txBody>
      <dsp:txXfrm>
        <a:off x="1407310" y="1752117"/>
        <a:ext cx="576837" cy="576837"/>
      </dsp:txXfrm>
    </dsp:sp>
    <dsp:sp modelId="{7210DCB5-8A03-2448-BADD-CCA72B468A61}">
      <dsp:nvSpPr>
        <dsp:cNvPr id="0" name=""/>
        <dsp:cNvSpPr/>
      </dsp:nvSpPr>
      <dsp:spPr>
        <a:xfrm>
          <a:off x="614452" y="-160"/>
          <a:ext cx="2162553" cy="2162553"/>
        </a:xfrm>
        <a:prstGeom prst="circularArrow">
          <a:avLst>
            <a:gd name="adj1" fmla="val 5201"/>
            <a:gd name="adj2" fmla="val 336004"/>
            <a:gd name="adj3" fmla="val 8210210"/>
            <a:gd name="adj4" fmla="val 6449682"/>
            <a:gd name="adj5" fmla="val 6068"/>
          </a:avLst>
        </a:prstGeom>
        <a:solidFill>
          <a:srgbClr val="009C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24461-C893-E441-8F78-A9D71AC52DE6}">
      <dsp:nvSpPr>
        <dsp:cNvPr id="0" name=""/>
        <dsp:cNvSpPr/>
      </dsp:nvSpPr>
      <dsp:spPr>
        <a:xfrm>
          <a:off x="375861" y="1089174"/>
          <a:ext cx="814811" cy="576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 Revolution</a:t>
          </a:r>
        </a:p>
      </dsp:txBody>
      <dsp:txXfrm>
        <a:off x="375861" y="1089174"/>
        <a:ext cx="814811" cy="576837"/>
      </dsp:txXfrm>
    </dsp:sp>
    <dsp:sp modelId="{64634BB9-CD04-1544-B9A9-383CAB17C3A9}">
      <dsp:nvSpPr>
        <dsp:cNvPr id="0" name=""/>
        <dsp:cNvSpPr/>
      </dsp:nvSpPr>
      <dsp:spPr>
        <a:xfrm>
          <a:off x="614452" y="-160"/>
          <a:ext cx="2162553" cy="2162553"/>
        </a:xfrm>
        <a:prstGeom prst="circularArrow">
          <a:avLst>
            <a:gd name="adj1" fmla="val 5201"/>
            <a:gd name="adj2" fmla="val 336004"/>
            <a:gd name="adj3" fmla="val 12297432"/>
            <a:gd name="adj4" fmla="val 10771125"/>
            <a:gd name="adj5" fmla="val 6068"/>
          </a:avLst>
        </a:prstGeom>
        <a:solidFill>
          <a:srgbClr val="009C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011057-9A25-8843-9B4F-7B69153780CF}">
      <dsp:nvSpPr>
        <dsp:cNvPr id="0" name=""/>
        <dsp:cNvSpPr/>
      </dsp:nvSpPr>
      <dsp:spPr>
        <a:xfrm>
          <a:off x="694320" y="16510"/>
          <a:ext cx="874952" cy="576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Paradigm Shift</a:t>
          </a:r>
        </a:p>
      </dsp:txBody>
      <dsp:txXfrm>
        <a:off x="694320" y="16510"/>
        <a:ext cx="874952" cy="576837"/>
      </dsp:txXfrm>
    </dsp:sp>
    <dsp:sp modelId="{8E0C84DF-0561-5248-9985-A607043D6F4D}">
      <dsp:nvSpPr>
        <dsp:cNvPr id="0" name=""/>
        <dsp:cNvSpPr/>
      </dsp:nvSpPr>
      <dsp:spPr>
        <a:xfrm>
          <a:off x="614452" y="-160"/>
          <a:ext cx="2162553" cy="2162553"/>
        </a:xfrm>
        <a:prstGeom prst="circularArrow">
          <a:avLst>
            <a:gd name="adj1" fmla="val 5201"/>
            <a:gd name="adj2" fmla="val 336004"/>
            <a:gd name="adj3" fmla="val 16865303"/>
            <a:gd name="adj4" fmla="val 15745564"/>
            <a:gd name="adj5" fmla="val 6068"/>
          </a:avLst>
        </a:prstGeom>
        <a:solidFill>
          <a:srgbClr val="009C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EBFD9-94EB-C04C-AE7F-946CAAD5A2DD}">
      <dsp:nvSpPr>
        <dsp:cNvPr id="0" name=""/>
        <dsp:cNvSpPr/>
      </dsp:nvSpPr>
      <dsp:spPr>
        <a:xfrm>
          <a:off x="2534277" y="21710"/>
          <a:ext cx="746454" cy="746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Normal Science</a:t>
          </a:r>
        </a:p>
      </dsp:txBody>
      <dsp:txXfrm>
        <a:off x="2534277" y="21710"/>
        <a:ext cx="746454" cy="746454"/>
      </dsp:txXfrm>
    </dsp:sp>
    <dsp:sp modelId="{2F4D02B5-4071-AF45-BB48-1CFE64DBB80C}">
      <dsp:nvSpPr>
        <dsp:cNvPr id="0" name=""/>
        <dsp:cNvSpPr/>
      </dsp:nvSpPr>
      <dsp:spPr>
        <a:xfrm>
          <a:off x="776241" y="-137"/>
          <a:ext cx="2801323" cy="2801323"/>
        </a:xfrm>
        <a:prstGeom prst="circularArrow">
          <a:avLst>
            <a:gd name="adj1" fmla="val 5196"/>
            <a:gd name="adj2" fmla="val 335615"/>
            <a:gd name="adj3" fmla="val 21294456"/>
            <a:gd name="adj4" fmla="val 19765175"/>
            <a:gd name="adj5" fmla="val 6062"/>
          </a:avLst>
        </a:prstGeom>
        <a:solidFill>
          <a:srgbClr val="019DD5">
            <a:alpha val="19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65A14-25F9-684C-9B1D-25E428F98353}">
      <dsp:nvSpPr>
        <dsp:cNvPr id="0" name=""/>
        <dsp:cNvSpPr/>
      </dsp:nvSpPr>
      <dsp:spPr>
        <a:xfrm>
          <a:off x="2985813" y="1411396"/>
          <a:ext cx="746454" cy="746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 Drift</a:t>
          </a:r>
        </a:p>
      </dsp:txBody>
      <dsp:txXfrm>
        <a:off x="2985813" y="1411396"/>
        <a:ext cx="746454" cy="746454"/>
      </dsp:txXfrm>
    </dsp:sp>
    <dsp:sp modelId="{9A431B6C-419A-8641-B38A-C94FDB8AE560}">
      <dsp:nvSpPr>
        <dsp:cNvPr id="0" name=""/>
        <dsp:cNvSpPr/>
      </dsp:nvSpPr>
      <dsp:spPr>
        <a:xfrm>
          <a:off x="776241" y="-137"/>
          <a:ext cx="2801323" cy="2801323"/>
        </a:xfrm>
        <a:prstGeom prst="circularArrow">
          <a:avLst>
            <a:gd name="adj1" fmla="val 5196"/>
            <a:gd name="adj2" fmla="val 335615"/>
            <a:gd name="adj3" fmla="val 4015957"/>
            <a:gd name="adj4" fmla="val 2252277"/>
            <a:gd name="adj5" fmla="val 6062"/>
          </a:avLst>
        </a:prstGeom>
        <a:solidFill>
          <a:srgbClr val="009C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CDAA3-3FDD-0E47-8EA3-7A4B6BA08F4A}">
      <dsp:nvSpPr>
        <dsp:cNvPr id="0" name=""/>
        <dsp:cNvSpPr/>
      </dsp:nvSpPr>
      <dsp:spPr>
        <a:xfrm>
          <a:off x="1803676" y="2270269"/>
          <a:ext cx="746454" cy="746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 Crisis</a:t>
          </a:r>
        </a:p>
      </dsp:txBody>
      <dsp:txXfrm>
        <a:off x="1803676" y="2270269"/>
        <a:ext cx="746454" cy="746454"/>
      </dsp:txXfrm>
    </dsp:sp>
    <dsp:sp modelId="{7210DCB5-8A03-2448-BADD-CCA72B468A61}">
      <dsp:nvSpPr>
        <dsp:cNvPr id="0" name=""/>
        <dsp:cNvSpPr/>
      </dsp:nvSpPr>
      <dsp:spPr>
        <a:xfrm>
          <a:off x="776241" y="-137"/>
          <a:ext cx="2801323" cy="2801323"/>
        </a:xfrm>
        <a:prstGeom prst="circularArrow">
          <a:avLst>
            <a:gd name="adj1" fmla="val 5196"/>
            <a:gd name="adj2" fmla="val 335615"/>
            <a:gd name="adj3" fmla="val 8212108"/>
            <a:gd name="adj4" fmla="val 6448428"/>
            <a:gd name="adj5" fmla="val 6062"/>
          </a:avLst>
        </a:prstGeom>
        <a:solidFill>
          <a:srgbClr val="009C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24461-C893-E441-8F78-A9D71AC52DE6}">
      <dsp:nvSpPr>
        <dsp:cNvPr id="0" name=""/>
        <dsp:cNvSpPr/>
      </dsp:nvSpPr>
      <dsp:spPr>
        <a:xfrm>
          <a:off x="467563" y="1411396"/>
          <a:ext cx="1054404" cy="746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 Revolution</a:t>
          </a:r>
        </a:p>
      </dsp:txBody>
      <dsp:txXfrm>
        <a:off x="467563" y="1411396"/>
        <a:ext cx="1054404" cy="746454"/>
      </dsp:txXfrm>
    </dsp:sp>
    <dsp:sp modelId="{64634BB9-CD04-1544-B9A9-383CAB17C3A9}">
      <dsp:nvSpPr>
        <dsp:cNvPr id="0" name=""/>
        <dsp:cNvSpPr/>
      </dsp:nvSpPr>
      <dsp:spPr>
        <a:xfrm>
          <a:off x="776241" y="-137"/>
          <a:ext cx="2801323" cy="2801323"/>
        </a:xfrm>
        <a:prstGeom prst="circularArrow">
          <a:avLst>
            <a:gd name="adj1" fmla="val 5196"/>
            <a:gd name="adj2" fmla="val 335615"/>
            <a:gd name="adj3" fmla="val 12299210"/>
            <a:gd name="adj4" fmla="val 10769929"/>
            <a:gd name="adj5" fmla="val 6062"/>
          </a:avLst>
        </a:prstGeom>
        <a:solidFill>
          <a:srgbClr val="009CD6">
            <a:alpha val="12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011057-9A25-8843-9B4F-7B69153780CF}">
      <dsp:nvSpPr>
        <dsp:cNvPr id="0" name=""/>
        <dsp:cNvSpPr/>
      </dsp:nvSpPr>
      <dsp:spPr>
        <a:xfrm>
          <a:off x="880187" y="21710"/>
          <a:ext cx="1132229" cy="746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Paradigm Shift</a:t>
          </a:r>
        </a:p>
      </dsp:txBody>
      <dsp:txXfrm>
        <a:off x="880187" y="21710"/>
        <a:ext cx="1132229" cy="746454"/>
      </dsp:txXfrm>
    </dsp:sp>
    <dsp:sp modelId="{8E0C84DF-0561-5248-9985-A607043D6F4D}">
      <dsp:nvSpPr>
        <dsp:cNvPr id="0" name=""/>
        <dsp:cNvSpPr/>
      </dsp:nvSpPr>
      <dsp:spPr>
        <a:xfrm>
          <a:off x="776241" y="-137"/>
          <a:ext cx="2801323" cy="2801323"/>
        </a:xfrm>
        <a:prstGeom prst="circularArrow">
          <a:avLst>
            <a:gd name="adj1" fmla="val 5196"/>
            <a:gd name="adj2" fmla="val 335615"/>
            <a:gd name="adj3" fmla="val 16866941"/>
            <a:gd name="adj4" fmla="val 15743734"/>
            <a:gd name="adj5" fmla="val 6062"/>
          </a:avLst>
        </a:prstGeom>
        <a:solidFill>
          <a:srgbClr val="009C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7/28/20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2619801" y="470466"/>
            <a:ext cx="6952401" cy="12616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>
                <a:solidFill>
                  <a:srgbClr val="00FFCD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63267" y="4120633"/>
            <a:ext cx="2736000" cy="1337601"/>
          </a:xfrm>
          <a:prstGeom prst="rect">
            <a:avLst/>
          </a:prstGeom>
        </p:spPr>
        <p:txBody>
          <a:bodyPr>
            <a:normAutofit/>
          </a:bodyPr>
          <a:lstStyle>
            <a:lvl1pPr marL="406390" indent="-203195" algn="ctr">
              <a:lnSpc>
                <a:spcPct val="100000"/>
              </a:lnSpc>
              <a:buClrTx/>
              <a:buSzTx/>
              <a:buFontTx/>
              <a:buNone/>
              <a:defRPr sz="1467">
                <a:solidFill>
                  <a:srgbClr val="FFFFFF"/>
                </a:solidFill>
              </a:defRPr>
            </a:lvl1pPr>
            <a:lvl2pPr marL="406390" indent="406390" algn="ctr">
              <a:lnSpc>
                <a:spcPct val="100000"/>
              </a:lnSpc>
              <a:buClrTx/>
              <a:buSzTx/>
              <a:buFontTx/>
              <a:buNone/>
              <a:defRPr sz="1467">
                <a:solidFill>
                  <a:srgbClr val="FFFFFF"/>
                </a:solidFill>
              </a:defRPr>
            </a:lvl2pPr>
            <a:lvl3pPr marL="406390" indent="1015975" algn="ctr">
              <a:lnSpc>
                <a:spcPct val="100000"/>
              </a:lnSpc>
              <a:buClrTx/>
              <a:buSzTx/>
              <a:buFontTx/>
              <a:buNone/>
              <a:defRPr sz="1467">
                <a:solidFill>
                  <a:srgbClr val="FFFFFF"/>
                </a:solidFill>
              </a:defRPr>
            </a:lvl3pPr>
            <a:lvl4pPr marL="406390" indent="1625559" algn="ctr">
              <a:lnSpc>
                <a:spcPct val="100000"/>
              </a:lnSpc>
              <a:buClrTx/>
              <a:buSzTx/>
              <a:buFontTx/>
              <a:buNone/>
              <a:defRPr sz="1467">
                <a:solidFill>
                  <a:srgbClr val="FFFFFF"/>
                </a:solidFill>
              </a:defRPr>
            </a:lvl4pPr>
            <a:lvl5pPr marL="406390" indent="2235144" algn="ctr">
              <a:lnSpc>
                <a:spcPct val="100000"/>
              </a:lnSpc>
              <a:buClrTx/>
              <a:buSzTx/>
              <a:buFontTx/>
              <a:buNone/>
              <a:defRPr sz="1467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151515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7/28/20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hyperlink" Target="https://www.jagranjosh.com/general-knowledge/what-is-blockchain-technology-1525426677-1" TargetMode="External"/><Relationship Id="rId3" Type="http://schemas.openxmlformats.org/officeDocument/2006/relationships/diagramLayout" Target="../diagrams/layout1.xml"/><Relationship Id="rId21" Type="http://schemas.openxmlformats.org/officeDocument/2006/relationships/diagramData" Target="../diagrams/data4.xml"/><Relationship Id="rId7" Type="http://schemas.openxmlformats.org/officeDocument/2006/relationships/image" Target="../media/image1.png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microsoft.com/office/2007/relationships/diagramDrawing" Target="../diagrams/drawing4.xml"/><Relationship Id="rId2" Type="http://schemas.openxmlformats.org/officeDocument/2006/relationships/diagramData" Target="../diagrams/data1.xml"/><Relationship Id="rId16" Type="http://schemas.openxmlformats.org/officeDocument/2006/relationships/diagramColors" Target="../diagrams/colors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24" Type="http://schemas.openxmlformats.org/officeDocument/2006/relationships/diagramColors" Target="../diagrams/colors4.xml"/><Relationship Id="rId5" Type="http://schemas.openxmlformats.org/officeDocument/2006/relationships/diagramColors" Target="../diagrams/colors1.xml"/><Relationship Id="rId15" Type="http://schemas.openxmlformats.org/officeDocument/2006/relationships/diagramQuickStyle" Target="../diagrams/quickStyle3.xml"/><Relationship Id="rId23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2.xml"/><Relationship Id="rId19" Type="http://schemas.openxmlformats.org/officeDocument/2006/relationships/image" Target="../media/image2.jpeg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Layout" Target="../diagrams/layout5.xml"/><Relationship Id="rId7" Type="http://schemas.openxmlformats.org/officeDocument/2006/relationships/hyperlink" Target="https://www.jagranjosh.com/general-knowledge/what-is-blockchain-technology-1525426677-1" TargetMode="Externa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heiirc.org/international-ir-framework/" TargetMode="Externa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blogs/opensource/getting-started-istio-ek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E1162FD-A45D-624A-9064-7D45DA264C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2304914"/>
              </p:ext>
            </p:extLst>
          </p:nvPr>
        </p:nvGraphicFramePr>
        <p:xfrm>
          <a:off x="2032000" y="1478512"/>
          <a:ext cx="8128000" cy="5166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947CEC9-FF7B-C74B-B560-26CB43B01F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2665" y="1543841"/>
            <a:ext cx="640927" cy="639356"/>
          </a:xfrm>
          <a:prstGeom prst="rect">
            <a:avLst/>
          </a:prstGeom>
          <a:noFill/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2CF8FE2-0032-A848-AFC6-CC668E415E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7059270"/>
              </p:ext>
            </p:extLst>
          </p:nvPr>
        </p:nvGraphicFramePr>
        <p:xfrm>
          <a:off x="695569" y="4528485"/>
          <a:ext cx="3272472" cy="2329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B18E26C-8B41-0A40-B15B-E0A200BE9F1D}"/>
              </a:ext>
            </a:extLst>
          </p:cNvPr>
          <p:cNvSpPr txBox="1"/>
          <p:nvPr/>
        </p:nvSpPr>
        <p:spPr>
          <a:xfrm>
            <a:off x="-144140" y="4987079"/>
            <a:ext cx="1558748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algn="ctr" defTabSz="1219170" hangingPunct="0"/>
            <a:r>
              <a:rPr lang="en-TW" sz="800" dirty="0"/>
              <a:t>Emerging cases or </a:t>
            </a:r>
          </a:p>
          <a:p>
            <a:pPr algn="ctr" defTabSz="1219170" hangingPunct="0"/>
            <a:r>
              <a:rPr lang="en-TW" sz="800" dirty="0"/>
              <a:t>s</a:t>
            </a:r>
            <a:r>
              <a:rPr lang="en-TW" sz="800" dirty="0">
                <a:latin typeface="+mj-lt"/>
                <a:ea typeface="+mj-ea"/>
                <a:cs typeface="+mj-cs"/>
                <a:sym typeface="Arial"/>
              </a:rPr>
              <a:t>ystematic attacks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26FFE2F-1DB3-2549-91AF-8D28B460D7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1652789"/>
              </p:ext>
            </p:extLst>
          </p:nvPr>
        </p:nvGraphicFramePr>
        <p:xfrm>
          <a:off x="8853932" y="5102131"/>
          <a:ext cx="1686129" cy="1714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1026" name="Picture 2">
            <a:hlinkClick r:id="rId18"/>
            <a:extLst>
              <a:ext uri="{FF2B5EF4-FFF2-40B4-BE49-F238E27FC236}">
                <a16:creationId xmlns:a16="http://schemas.microsoft.com/office/drawing/2014/main" id="{CA2BFFA9-D9C7-0C45-B8C4-DF666EF03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0504" y="3744495"/>
            <a:ext cx="1869629" cy="124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D525048-3F2D-D649-9DA3-A76A25DAE5C4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6344" y="1590277"/>
            <a:ext cx="609672" cy="632255"/>
          </a:xfrm>
          <a:prstGeom prst="rect">
            <a:avLst/>
          </a:prstGeom>
        </p:spPr>
      </p:pic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B24D7394-1CE8-9B4D-9317-FD7DA5A2CF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0625043"/>
              </p:ext>
            </p:extLst>
          </p:nvPr>
        </p:nvGraphicFramePr>
        <p:xfrm>
          <a:off x="5527221" y="1484686"/>
          <a:ext cx="1084700" cy="816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A33DC21D-D1B6-234D-A01B-13B449053AF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5331" y="5443368"/>
            <a:ext cx="579556" cy="499749"/>
          </a:xfrm>
          <a:prstGeom prst="curvedConnector3">
            <a:avLst>
              <a:gd name="adj1" fmla="val 119421"/>
            </a:avLst>
          </a:prstGeom>
          <a:ln w="57150">
            <a:solidFill>
              <a:srgbClr val="009C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77312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2CF8FE2-0032-A848-AFC6-CC668E415E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5551519"/>
              </p:ext>
            </p:extLst>
          </p:nvPr>
        </p:nvGraphicFramePr>
        <p:xfrm>
          <a:off x="4633585" y="2809413"/>
          <a:ext cx="3272472" cy="2329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B18E26C-8B41-0A40-B15B-E0A200BE9F1D}"/>
              </a:ext>
            </a:extLst>
          </p:cNvPr>
          <p:cNvSpPr txBox="1"/>
          <p:nvPr/>
        </p:nvSpPr>
        <p:spPr>
          <a:xfrm>
            <a:off x="7028233" y="2371365"/>
            <a:ext cx="1558748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algn="ctr" defTabSz="1219170" hangingPunct="0"/>
            <a:r>
              <a:rPr lang="en-TW" sz="1200" dirty="0"/>
              <a:t>Pre-Science</a:t>
            </a:r>
            <a:endParaRPr lang="en-TW" sz="1200" dirty="0">
              <a:latin typeface="+mj-lt"/>
              <a:ea typeface="+mj-ea"/>
              <a:cs typeface="+mj-cs"/>
              <a:sym typeface="Arial"/>
            </a:endParaRP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A33DC21D-D1B6-234D-A01B-13B449053AF4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7242020" y="2475840"/>
            <a:ext cx="485397" cy="645778"/>
          </a:xfrm>
          <a:prstGeom prst="curvedConnector2">
            <a:avLst/>
          </a:prstGeom>
          <a:ln w="57150">
            <a:solidFill>
              <a:srgbClr val="069CD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F3EFCC-564C-5F48-8546-EC547499547F}"/>
              </a:ext>
            </a:extLst>
          </p:cNvPr>
          <p:cNvSpPr txBox="1"/>
          <p:nvPr/>
        </p:nvSpPr>
        <p:spPr>
          <a:xfrm>
            <a:off x="3938016" y="5115311"/>
            <a:ext cx="4982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Image Source: https://</a:t>
            </a:r>
            <a:r>
              <a:rPr lang="en-US" sz="1200" dirty="0" err="1"/>
              <a:t>www.thwink.org</a:t>
            </a:r>
            <a:r>
              <a:rPr lang="en-US" sz="1200" dirty="0"/>
              <a:t>/sustain/glossary/</a:t>
            </a:r>
            <a:r>
              <a:rPr lang="en-US" sz="1200" dirty="0" err="1"/>
              <a:t>KuhnCycle.htm</a:t>
            </a:r>
            <a:endParaRPr lang="en-TW" sz="1200" dirty="0"/>
          </a:p>
        </p:txBody>
      </p:sp>
      <p:pic>
        <p:nvPicPr>
          <p:cNvPr id="19" name="Picture 2">
            <a:hlinkClick r:id="rId7"/>
            <a:extLst>
              <a:ext uri="{FF2B5EF4-FFF2-40B4-BE49-F238E27FC236}">
                <a16:creationId xmlns:a16="http://schemas.microsoft.com/office/drawing/2014/main" id="{0F192A77-27E0-224D-A95D-6F4E8CD8B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16823" y="3358795"/>
            <a:ext cx="1869629" cy="124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28991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94DA161-7D56-594B-9FA7-2655F7C0B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784" y="1216152"/>
            <a:ext cx="7569200" cy="45720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0B3C278-5A29-FB4E-A59D-EE04EAC4FA6C}"/>
              </a:ext>
            </a:extLst>
          </p:cNvPr>
          <p:cNvSpPr/>
          <p:nvPr/>
        </p:nvSpPr>
        <p:spPr>
          <a:xfrm>
            <a:off x="4791456" y="2753868"/>
            <a:ext cx="2804160" cy="964692"/>
          </a:xfrm>
          <a:prstGeom prst="roundRect">
            <a:avLst/>
          </a:prstGeom>
          <a:solidFill>
            <a:srgbClr val="D8D9D9">
              <a:alpha val="66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reflection stA="45000" endPos="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535F277-C9D0-CE4C-B3EF-90C0A05B5812}"/>
              </a:ext>
            </a:extLst>
          </p:cNvPr>
          <p:cNvSpPr/>
          <p:nvPr/>
        </p:nvSpPr>
        <p:spPr>
          <a:xfrm>
            <a:off x="4791456" y="1798320"/>
            <a:ext cx="2804160" cy="3017520"/>
          </a:xfrm>
          <a:prstGeom prst="roundRect">
            <a:avLst/>
          </a:prstGeom>
          <a:solidFill>
            <a:srgbClr val="D8D9D9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reflection stA="45000" endPos="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A330050-8337-9545-A3F7-74752CAFD5A7}"/>
              </a:ext>
            </a:extLst>
          </p:cNvPr>
          <p:cNvSpPr/>
          <p:nvPr/>
        </p:nvSpPr>
        <p:spPr>
          <a:xfrm>
            <a:off x="4312920" y="3005328"/>
            <a:ext cx="1188720" cy="5425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200" dirty="0"/>
              <a:t>Input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55CA03-1C83-8E44-BE5F-DDF71547F7D7}"/>
              </a:ext>
            </a:extLst>
          </p:cNvPr>
          <p:cNvSpPr/>
          <p:nvPr/>
        </p:nvSpPr>
        <p:spPr>
          <a:xfrm>
            <a:off x="6690360" y="3005328"/>
            <a:ext cx="1310640" cy="5425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200" dirty="0"/>
              <a:t>Outcomes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8B5FAB4-7BD9-2045-B617-7BAA8894515F}"/>
              </a:ext>
            </a:extLst>
          </p:cNvPr>
          <p:cNvSpPr/>
          <p:nvPr/>
        </p:nvSpPr>
        <p:spPr>
          <a:xfrm>
            <a:off x="5501640" y="3005328"/>
            <a:ext cx="1188720" cy="5425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200" dirty="0"/>
              <a:t>Acitivites/Outputs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969084B-15C8-CD48-822D-B080E7394C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49299"/>
              </p:ext>
            </p:extLst>
          </p:nvPr>
        </p:nvGraphicFramePr>
        <p:xfrm>
          <a:off x="3996084" y="1920240"/>
          <a:ext cx="4199832" cy="301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FCA0DB35-D732-B64B-9DF4-5E66EEEED5D3}"/>
              </a:ext>
            </a:extLst>
          </p:cNvPr>
          <p:cNvSpPr/>
          <p:nvPr/>
        </p:nvSpPr>
        <p:spPr>
          <a:xfrm>
            <a:off x="4791456" y="5425440"/>
            <a:ext cx="2804160" cy="146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050" dirty="0">
                <a:solidFill>
                  <a:schemeClr val="tx1"/>
                </a:solidFill>
              </a:rPr>
              <a:t>Value Creation over 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8B5248-1C66-FB4D-B44E-1C2E7F8C758C}"/>
              </a:ext>
            </a:extLst>
          </p:cNvPr>
          <p:cNvSpPr txBox="1"/>
          <p:nvPr/>
        </p:nvSpPr>
        <p:spPr>
          <a:xfrm>
            <a:off x="3320922" y="5690128"/>
            <a:ext cx="5745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400" dirty="0"/>
              <a:t>Modified from International &lt;IR&gt; Framework. F</a:t>
            </a:r>
            <a:r>
              <a:rPr lang="en-US" sz="1400" dirty="0" err="1"/>
              <a:t>i</a:t>
            </a:r>
            <a:r>
              <a:rPr lang="en-TW" sz="1400" dirty="0"/>
              <a:t>gure 2, p.13 </a:t>
            </a:r>
          </a:p>
          <a:p>
            <a:pPr algn="ctr"/>
            <a:r>
              <a:rPr lang="en-US" sz="1400" dirty="0">
                <a:hlinkClick r:id="rId8"/>
              </a:rPr>
              <a:t>http://</a:t>
            </a:r>
            <a:r>
              <a:rPr lang="en-US" sz="1400" dirty="0" err="1">
                <a:hlinkClick r:id="rId8"/>
              </a:rPr>
              <a:t>www.theiirc.org</a:t>
            </a:r>
            <a:r>
              <a:rPr lang="en-US" sz="1400" dirty="0">
                <a:hlinkClick r:id="rId8"/>
              </a:rPr>
              <a:t>/international-</a:t>
            </a:r>
            <a:r>
              <a:rPr lang="en-US" sz="1400" dirty="0" err="1">
                <a:hlinkClick r:id="rId8"/>
              </a:rPr>
              <a:t>ir</a:t>
            </a:r>
            <a:r>
              <a:rPr lang="en-US" sz="1400" dirty="0">
                <a:hlinkClick r:id="rId8"/>
              </a:rPr>
              <a:t>-framework/</a:t>
            </a:r>
            <a:r>
              <a:rPr lang="en-US" sz="1400" dirty="0"/>
              <a:t>, accessed July 2020. </a:t>
            </a:r>
          </a:p>
        </p:txBody>
      </p:sp>
    </p:spTree>
    <p:extLst>
      <p:ext uri="{BB962C8B-B14F-4D97-AF65-F5344CB8AC3E}">
        <p14:creationId xmlns:p14="http://schemas.microsoft.com/office/powerpoint/2010/main" val="153491676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68C9B07-128A-164B-A17D-4696214743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08163" y="0"/>
            <a:ext cx="8574087" cy="512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1A5CB3-2F2D-A040-B874-EF782461C012}"/>
              </a:ext>
            </a:extLst>
          </p:cNvPr>
          <p:cNvSpPr/>
          <p:nvPr/>
        </p:nvSpPr>
        <p:spPr>
          <a:xfrm>
            <a:off x="5047488" y="1280160"/>
            <a:ext cx="1865376" cy="109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0D26A0B-EDDB-564E-A899-B031140A29C7}"/>
              </a:ext>
            </a:extLst>
          </p:cNvPr>
          <p:cNvSpPr/>
          <p:nvPr/>
        </p:nvSpPr>
        <p:spPr>
          <a:xfrm>
            <a:off x="2627376" y="4565904"/>
            <a:ext cx="6705600" cy="9509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TW" dirty="0">
                <a:solidFill>
                  <a:srgbClr val="FF0000"/>
                </a:solidFill>
              </a:rPr>
              <a:t>Control Plane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59C08C8-587D-8F4E-A0A2-EBF8EEB5076E}"/>
              </a:ext>
            </a:extLst>
          </p:cNvPr>
          <p:cNvSpPr/>
          <p:nvPr/>
        </p:nvSpPr>
        <p:spPr>
          <a:xfrm>
            <a:off x="2609088" y="432814"/>
            <a:ext cx="6705600" cy="27371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TW" dirty="0">
                <a:solidFill>
                  <a:srgbClr val="FF0000"/>
                </a:solidFill>
              </a:rPr>
              <a:t>Data Plane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AF4DD0-3872-DC4E-8E07-2606177A6E77}"/>
              </a:ext>
            </a:extLst>
          </p:cNvPr>
          <p:cNvSpPr txBox="1"/>
          <p:nvPr/>
        </p:nvSpPr>
        <p:spPr>
          <a:xfrm>
            <a:off x="2515285" y="5690128"/>
            <a:ext cx="7356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400" dirty="0"/>
              <a:t>Modified from </a:t>
            </a:r>
            <a:r>
              <a:rPr lang="en-US" sz="1400" dirty="0"/>
              <a:t>Getting Started with Istio on Amazon EKS</a:t>
            </a:r>
            <a:endParaRPr lang="en-TW" sz="1400" dirty="0"/>
          </a:p>
          <a:p>
            <a:pPr algn="ctr"/>
            <a:r>
              <a:rPr lang="en-US" sz="1400" dirty="0">
                <a:hlinkClick r:id="rId3"/>
              </a:rPr>
              <a:t>https://aws.amazon.com/blogs/opensource/getting-started-istio-eks/</a:t>
            </a:r>
            <a:r>
              <a:rPr lang="en-US" sz="1400" dirty="0"/>
              <a:t>, accessed July 2020. </a:t>
            </a:r>
          </a:p>
        </p:txBody>
      </p:sp>
    </p:spTree>
    <p:extLst>
      <p:ext uri="{BB962C8B-B14F-4D97-AF65-F5344CB8AC3E}">
        <p14:creationId xmlns:p14="http://schemas.microsoft.com/office/powerpoint/2010/main" val="14213823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CC40EC-E9CE-2548-8F7E-EAC432935D95}"/>
              </a:ext>
            </a:extLst>
          </p:cNvPr>
          <p:cNvSpPr/>
          <p:nvPr/>
        </p:nvSpPr>
        <p:spPr>
          <a:xfrm>
            <a:off x="4486657" y="2647273"/>
            <a:ext cx="3243072" cy="1481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OCA-compliant Domain-Specific Language Definitions</a:t>
            </a:r>
          </a:p>
          <a:p>
            <a:pPr algn="ctr"/>
            <a:r>
              <a:rPr lang="en-TW" dirty="0"/>
              <a:t>OCA-IS, OCA-DL, OCA-NS</a:t>
            </a:r>
          </a:p>
          <a:p>
            <a:pPr algn="ctr"/>
            <a:r>
              <a:rPr lang="en-US" dirty="0"/>
              <a:t>U</a:t>
            </a:r>
            <a:r>
              <a:rPr lang="en-TW" dirty="0"/>
              <a:t>sing K-Framework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3DB42A92-2E53-CB49-9343-31A15CA2129B}"/>
              </a:ext>
            </a:extLst>
          </p:cNvPr>
          <p:cNvSpPr/>
          <p:nvPr/>
        </p:nvSpPr>
        <p:spPr>
          <a:xfrm>
            <a:off x="7833360" y="3185096"/>
            <a:ext cx="755904" cy="503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33225C13-EE45-7D47-B709-0062669C831B}"/>
              </a:ext>
            </a:extLst>
          </p:cNvPr>
          <p:cNvSpPr/>
          <p:nvPr/>
        </p:nvSpPr>
        <p:spPr>
          <a:xfrm>
            <a:off x="3590546" y="3185095"/>
            <a:ext cx="755904" cy="5035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470E55-5ED3-6044-BF4C-A3E79D5C631F}"/>
              </a:ext>
            </a:extLst>
          </p:cNvPr>
          <p:cNvGrpSpPr/>
          <p:nvPr/>
        </p:nvGrpSpPr>
        <p:grpSpPr>
          <a:xfrm>
            <a:off x="8705088" y="1303400"/>
            <a:ext cx="3304032" cy="4169664"/>
            <a:chOff x="8887968" y="1303400"/>
            <a:chExt cx="3304032" cy="4169664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7FED566-46AA-8547-98D1-5FF40FDAA637}"/>
                </a:ext>
              </a:extLst>
            </p:cNvPr>
            <p:cNvSpPr/>
            <p:nvPr/>
          </p:nvSpPr>
          <p:spPr>
            <a:xfrm>
              <a:off x="8887968" y="1303400"/>
              <a:ext cx="3304032" cy="41696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TW" dirty="0"/>
                <a:t>Semantic Verification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BAE066D-00BD-9F4F-A526-09F2C2E5F013}"/>
                </a:ext>
              </a:extLst>
            </p:cNvPr>
            <p:cNvSpPr/>
            <p:nvPr/>
          </p:nvSpPr>
          <p:spPr>
            <a:xfrm>
              <a:off x="9534144" y="1943821"/>
              <a:ext cx="2011680" cy="54517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Deductuve Program Verifier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BE0CBC0B-1C1A-764A-ACBA-0B3686D073B8}"/>
                </a:ext>
              </a:extLst>
            </p:cNvPr>
            <p:cNvSpPr/>
            <p:nvPr/>
          </p:nvSpPr>
          <p:spPr>
            <a:xfrm>
              <a:off x="9534144" y="2883826"/>
              <a:ext cx="2011680" cy="54517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Model Checker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197777CD-37C7-EA43-A504-C2C8765866E7}"/>
                </a:ext>
              </a:extLst>
            </p:cNvPr>
            <p:cNvSpPr/>
            <p:nvPr/>
          </p:nvSpPr>
          <p:spPr>
            <a:xfrm>
              <a:off x="9534144" y="3823830"/>
              <a:ext cx="2011680" cy="54517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Symbolic Execution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F0EC3AD0-884C-7941-B685-3F35DA474EC6}"/>
                </a:ext>
              </a:extLst>
            </p:cNvPr>
            <p:cNvSpPr/>
            <p:nvPr/>
          </p:nvSpPr>
          <p:spPr>
            <a:xfrm>
              <a:off x="9534144" y="4763835"/>
              <a:ext cx="2011680" cy="54517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Debugger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6DA06C0-4036-8C4F-B0AD-F0771DDDA171}"/>
              </a:ext>
            </a:extLst>
          </p:cNvPr>
          <p:cNvGrpSpPr/>
          <p:nvPr/>
        </p:nvGrpSpPr>
        <p:grpSpPr>
          <a:xfrm>
            <a:off x="207266" y="1303400"/>
            <a:ext cx="3304032" cy="4169664"/>
            <a:chOff x="451104" y="1303401"/>
            <a:chExt cx="3304032" cy="4169664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7AB080E4-7479-0644-BA8C-07B08A450D2B}"/>
                </a:ext>
              </a:extLst>
            </p:cNvPr>
            <p:cNvSpPr/>
            <p:nvPr/>
          </p:nvSpPr>
          <p:spPr>
            <a:xfrm>
              <a:off x="451104" y="1303401"/>
              <a:ext cx="3304032" cy="41696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TW" dirty="0"/>
                <a:t>Syntax Verification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B8449641-18BF-734E-9F79-CE5AA7A12F60}"/>
                </a:ext>
              </a:extLst>
            </p:cNvPr>
            <p:cNvSpPr/>
            <p:nvPr/>
          </p:nvSpPr>
          <p:spPr>
            <a:xfrm>
              <a:off x="1097280" y="1949114"/>
              <a:ext cx="2011680" cy="54517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Test-case Generation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98F9E4F9-A984-4E49-BFB9-CC0E8D356CE6}"/>
                </a:ext>
              </a:extLst>
            </p:cNvPr>
            <p:cNvSpPr/>
            <p:nvPr/>
          </p:nvSpPr>
          <p:spPr>
            <a:xfrm>
              <a:off x="1097280" y="2771955"/>
              <a:ext cx="2011680" cy="54517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Parser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2EEB6980-3AD6-8B42-B2FB-D59A46F92A4F}"/>
                </a:ext>
              </a:extLst>
            </p:cNvPr>
            <p:cNvSpPr/>
            <p:nvPr/>
          </p:nvSpPr>
          <p:spPr>
            <a:xfrm>
              <a:off x="1097280" y="3656498"/>
              <a:ext cx="2011680" cy="54517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Interpreter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4A8BED75-30BC-D141-ADC2-81C64247F976}"/>
                </a:ext>
              </a:extLst>
            </p:cNvPr>
            <p:cNvSpPr/>
            <p:nvPr/>
          </p:nvSpPr>
          <p:spPr>
            <a:xfrm>
              <a:off x="1097280" y="4511875"/>
              <a:ext cx="2011680" cy="54517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Compiler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115303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DDE8A86-18AE-2342-9F23-874F552711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4" r="2176"/>
          <a:stretch/>
        </p:blipFill>
        <p:spPr>
          <a:xfrm>
            <a:off x="826" y="421400"/>
            <a:ext cx="12191281" cy="57938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EB3EDA-5F5B-D942-9118-4DC477DDC0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87961" y="491972"/>
            <a:ext cx="3108039" cy="91132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E0DB793-E7DF-E146-95A7-482242AC18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34465" y="2811641"/>
            <a:ext cx="1471926" cy="101338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A11919D-379B-3447-8E4A-A423F147FC0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4043" y="1873623"/>
            <a:ext cx="692770" cy="70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6021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BDCB38D-89A7-4028-9490-C6CFD8B9ACEE}" vid="{AD1CAB8A-25D8-47C1-9714-E89BAB2EE4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WelcomeDoc</Template>
  <TotalTime>656</TotalTime>
  <Words>168</Words>
  <Application>Microsoft Macintosh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WelcomeDoc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 for Mac</dc:title>
  <dc:subject/>
  <dc:creator>Microsoft Office User</dc:creator>
  <cp:keywords/>
  <dc:description/>
  <cp:lastModifiedBy>Microsoft Office User</cp:lastModifiedBy>
  <cp:revision>32</cp:revision>
  <dcterms:created xsi:type="dcterms:W3CDTF">2020-07-25T04:20:28Z</dcterms:created>
  <dcterms:modified xsi:type="dcterms:W3CDTF">2020-07-28T12:01:53Z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rogh@microsoft.com</vt:lpwstr>
  </property>
  <property fmtid="{D5CDD505-2E9C-101B-9397-08002B2CF9AE}" pid="5" name="MSIP_Label_f42aa342-8706-4288-bd11-ebb85995028c_SetDate">
    <vt:lpwstr>2018-02-05T19:56:32.6740186Z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