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8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Commands, Comments, Teamwork, Selection Pane, Sign In" id="{B9B51309-D148-4332-87C2-07BE32FBCA3B}">
          <p14:sldIdLst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6"/>
    <a:srgbClr val="D8D9D9"/>
    <a:srgbClr val="019DD5"/>
    <a:srgbClr val="009DD8"/>
    <a:srgbClr val="069CD4"/>
    <a:srgbClr val="EBEBEB"/>
    <a:srgbClr val="F8F8F8"/>
    <a:srgbClr val="D24726"/>
    <a:srgbClr val="D2B4A6"/>
    <a:srgbClr val="7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72037" autoAdjust="0"/>
  </p:normalViewPr>
  <p:slideViewPr>
    <p:cSldViewPr snapToGrid="0">
      <p:cViewPr varScale="1">
        <p:scale>
          <a:sx n="92" d="100"/>
          <a:sy n="92" d="100"/>
        </p:scale>
        <p:origin x="19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7B01E-098C-7248-8B7A-3FB44A590BFC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F7665-2831-C442-8651-34C206C668BC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Transaction Records on Blockchain</a:t>
          </a:r>
        </a:p>
      </dgm:t>
    </dgm:pt>
    <dgm:pt modelId="{F3925F5C-46DF-AE46-B420-64A9360FDA28}" type="parTrans" cxnId="{544AA5E1-FCC7-2441-869B-F5BAA873DDB6}">
      <dgm:prSet/>
      <dgm:spPr/>
      <dgm:t>
        <a:bodyPr/>
        <a:lstStyle/>
        <a:p>
          <a:endParaRPr lang="en-US" sz="1600"/>
        </a:p>
      </dgm:t>
    </dgm:pt>
    <dgm:pt modelId="{0EF490E8-4717-E84B-8A86-73D1A0680F00}" type="sibTrans" cxnId="{544AA5E1-FCC7-2441-869B-F5BAA873DDB6}">
      <dgm:prSet/>
      <dgm:spPr/>
      <dgm:t>
        <a:bodyPr/>
        <a:lstStyle/>
        <a:p>
          <a:endParaRPr lang="en-US" sz="1600"/>
        </a:p>
      </dgm:t>
    </dgm:pt>
    <dgm:pt modelId="{58488612-4349-0744-99A4-F8230ED1A0B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Traders</a:t>
          </a:r>
        </a:p>
      </dgm:t>
    </dgm:pt>
    <dgm:pt modelId="{F2A5E780-AC0B-F847-B7A0-946CF2D605A9}" type="parTrans" cxnId="{ACD54599-63F1-0F48-8E38-85AD17B35B1F}">
      <dgm:prSet/>
      <dgm:spPr/>
      <dgm:t>
        <a:bodyPr/>
        <a:lstStyle/>
        <a:p>
          <a:endParaRPr lang="en-US" sz="1600"/>
        </a:p>
      </dgm:t>
    </dgm:pt>
    <dgm:pt modelId="{83035EFF-F209-ED44-8CCA-82C80B59C339}" type="sibTrans" cxnId="{ACD54599-63F1-0F48-8E38-85AD17B35B1F}">
      <dgm:prSet/>
      <dgm:spPr/>
      <dgm:t>
        <a:bodyPr/>
        <a:lstStyle/>
        <a:p>
          <a:endParaRPr lang="en-US" sz="1600"/>
        </a:p>
      </dgm:t>
    </dgm:pt>
    <dgm:pt modelId="{33D41E87-F3F2-6B40-BE28-087504EBC16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Coders</a:t>
          </a:r>
        </a:p>
      </dgm:t>
    </dgm:pt>
    <dgm:pt modelId="{CAA26661-D023-3845-B639-DE7764E2BF5F}" type="parTrans" cxnId="{6F0984B8-E759-8E4E-9AA4-3E18D786FF03}">
      <dgm:prSet/>
      <dgm:spPr/>
      <dgm:t>
        <a:bodyPr/>
        <a:lstStyle/>
        <a:p>
          <a:endParaRPr lang="en-US" sz="1600"/>
        </a:p>
      </dgm:t>
    </dgm:pt>
    <dgm:pt modelId="{F8C8443C-26E0-3643-8625-6DBE46CBFDE4}" type="sibTrans" cxnId="{6F0984B8-E759-8E4E-9AA4-3E18D786FF03}">
      <dgm:prSet/>
      <dgm:spPr/>
      <dgm:t>
        <a:bodyPr/>
        <a:lstStyle/>
        <a:p>
          <a:endParaRPr lang="en-US" sz="1600"/>
        </a:p>
      </dgm:t>
    </dgm:pt>
    <dgm:pt modelId="{C59A367E-B1EB-264B-8A28-C57052AAE0F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Miners</a:t>
          </a:r>
          <a:endParaRPr lang="en-US" sz="1100" dirty="0">
            <a:solidFill>
              <a:schemeClr val="bg1"/>
            </a:solidFill>
          </a:endParaRPr>
        </a:p>
      </dgm:t>
    </dgm:pt>
    <dgm:pt modelId="{21530537-470D-A049-AD39-7F089693325C}" type="parTrans" cxnId="{3F7D06FC-0BE2-A449-9933-293B86C4730D}">
      <dgm:prSet/>
      <dgm:spPr/>
      <dgm:t>
        <a:bodyPr/>
        <a:lstStyle/>
        <a:p>
          <a:endParaRPr lang="en-US" sz="1600"/>
        </a:p>
      </dgm:t>
    </dgm:pt>
    <dgm:pt modelId="{8910EB9A-7B28-D84A-89C1-F10382A4A171}" type="sibTrans" cxnId="{3F7D06FC-0BE2-A449-9933-293B86C4730D}">
      <dgm:prSet/>
      <dgm:spPr/>
      <dgm:t>
        <a:bodyPr/>
        <a:lstStyle/>
        <a:p>
          <a:endParaRPr lang="en-US" sz="1600"/>
        </a:p>
      </dgm:t>
    </dgm:pt>
    <dgm:pt modelId="{03C48017-C743-DC46-BC8E-87CEDCDFDAA4}" type="pres">
      <dgm:prSet presAssocID="{83D7B01E-098C-7248-8B7A-3FB44A590B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13BE47A-55B5-6C48-936E-E539DB0CD469}" type="pres">
      <dgm:prSet presAssocID="{D91F7665-2831-C442-8651-34C206C668BC}" presName="singleCycle" presStyleCnt="0"/>
      <dgm:spPr/>
    </dgm:pt>
    <dgm:pt modelId="{16442DED-F441-C64C-93A7-94BF17E0EEA7}" type="pres">
      <dgm:prSet presAssocID="{D91F7665-2831-C442-8651-34C206C668BC}" presName="singleCenter" presStyleLbl="node1" presStyleIdx="0" presStyleCnt="4" custScaleX="157500" custScaleY="39802">
        <dgm:presLayoutVars>
          <dgm:chMax val="7"/>
          <dgm:chPref val="7"/>
        </dgm:presLayoutVars>
      </dgm:prSet>
      <dgm:spPr/>
    </dgm:pt>
    <dgm:pt modelId="{7E0DCC9E-042E-EF4D-B316-6B69A1348963}" type="pres">
      <dgm:prSet presAssocID="{F2A5E780-AC0B-F847-B7A0-946CF2D605A9}" presName="Name56" presStyleLbl="parChTrans1D2" presStyleIdx="0" presStyleCnt="3"/>
      <dgm:spPr/>
    </dgm:pt>
    <dgm:pt modelId="{3CDD05B3-2A98-5243-B482-62FE80D76EA0}" type="pres">
      <dgm:prSet presAssocID="{58488612-4349-0744-99A4-F8230ED1A0B8}" presName="text0" presStyleLbl="node1" presStyleIdx="1" presStyleCnt="4" custRadScaleRad="70640" custRadScaleInc="0">
        <dgm:presLayoutVars>
          <dgm:bulletEnabled val="1"/>
        </dgm:presLayoutVars>
      </dgm:prSet>
      <dgm:spPr/>
    </dgm:pt>
    <dgm:pt modelId="{861CA58E-116C-974A-8E1C-C1ED3175AE74}" type="pres">
      <dgm:prSet presAssocID="{CAA26661-D023-3845-B639-DE7764E2BF5F}" presName="Name56" presStyleLbl="parChTrans1D2" presStyleIdx="1" presStyleCnt="3"/>
      <dgm:spPr/>
    </dgm:pt>
    <dgm:pt modelId="{A407686E-F9FB-FF4A-85CF-E0132DDB0D4F}" type="pres">
      <dgm:prSet presAssocID="{33D41E87-F3F2-6B40-BE28-087504EBC16A}" presName="text0" presStyleLbl="node1" presStyleIdx="2" presStyleCnt="4">
        <dgm:presLayoutVars>
          <dgm:bulletEnabled val="1"/>
        </dgm:presLayoutVars>
      </dgm:prSet>
      <dgm:spPr/>
    </dgm:pt>
    <dgm:pt modelId="{4682F69D-925C-824B-B3DF-E1B4280CA4C4}" type="pres">
      <dgm:prSet presAssocID="{21530537-470D-A049-AD39-7F089693325C}" presName="Name56" presStyleLbl="parChTrans1D2" presStyleIdx="2" presStyleCnt="3"/>
      <dgm:spPr/>
    </dgm:pt>
    <dgm:pt modelId="{B9E21A50-CDBF-EC4C-85D7-8FC474E86641}" type="pres">
      <dgm:prSet presAssocID="{C59A367E-B1EB-264B-8A28-C57052AAE0F7}" presName="text0" presStyleLbl="node1" presStyleIdx="3" presStyleCnt="4">
        <dgm:presLayoutVars>
          <dgm:bulletEnabled val="1"/>
        </dgm:presLayoutVars>
      </dgm:prSet>
      <dgm:spPr/>
    </dgm:pt>
  </dgm:ptLst>
  <dgm:cxnLst>
    <dgm:cxn modelId="{6348650C-381F-A144-A7D9-F2BC5EFE285E}" type="presOf" srcId="{C59A367E-B1EB-264B-8A28-C57052AAE0F7}" destId="{B9E21A50-CDBF-EC4C-85D7-8FC474E86641}" srcOrd="0" destOrd="0" presId="urn:microsoft.com/office/officeart/2008/layout/RadialCluster"/>
    <dgm:cxn modelId="{E2244B1B-4CD9-5149-A5A4-EFEFDD39F49D}" type="presOf" srcId="{33D41E87-F3F2-6B40-BE28-087504EBC16A}" destId="{A407686E-F9FB-FF4A-85CF-E0132DDB0D4F}" srcOrd="0" destOrd="0" presId="urn:microsoft.com/office/officeart/2008/layout/RadialCluster"/>
    <dgm:cxn modelId="{71BFFC33-EB6C-3C4B-A6CF-AD86A2159CD9}" type="presOf" srcId="{D91F7665-2831-C442-8651-34C206C668BC}" destId="{16442DED-F441-C64C-93A7-94BF17E0EEA7}" srcOrd="0" destOrd="0" presId="urn:microsoft.com/office/officeart/2008/layout/RadialCluster"/>
    <dgm:cxn modelId="{E47FB246-8F17-2B42-A3DE-F9ED43B6BBAB}" type="presOf" srcId="{CAA26661-D023-3845-B639-DE7764E2BF5F}" destId="{861CA58E-116C-974A-8E1C-C1ED3175AE74}" srcOrd="0" destOrd="0" presId="urn:microsoft.com/office/officeart/2008/layout/RadialCluster"/>
    <dgm:cxn modelId="{6D88DD97-9067-5E42-82D0-FC0F630F55CC}" type="presOf" srcId="{21530537-470D-A049-AD39-7F089693325C}" destId="{4682F69D-925C-824B-B3DF-E1B4280CA4C4}" srcOrd="0" destOrd="0" presId="urn:microsoft.com/office/officeart/2008/layout/RadialCluster"/>
    <dgm:cxn modelId="{ACD54599-63F1-0F48-8E38-85AD17B35B1F}" srcId="{D91F7665-2831-C442-8651-34C206C668BC}" destId="{58488612-4349-0744-99A4-F8230ED1A0B8}" srcOrd="0" destOrd="0" parTransId="{F2A5E780-AC0B-F847-B7A0-946CF2D605A9}" sibTransId="{83035EFF-F209-ED44-8CCA-82C80B59C339}"/>
    <dgm:cxn modelId="{6F0984B8-E759-8E4E-9AA4-3E18D786FF03}" srcId="{D91F7665-2831-C442-8651-34C206C668BC}" destId="{33D41E87-F3F2-6B40-BE28-087504EBC16A}" srcOrd="1" destOrd="0" parTransId="{CAA26661-D023-3845-B639-DE7764E2BF5F}" sibTransId="{F8C8443C-26E0-3643-8625-6DBE46CBFDE4}"/>
    <dgm:cxn modelId="{31D314D4-8846-A24A-8960-F05EC09F2BE2}" type="presOf" srcId="{58488612-4349-0744-99A4-F8230ED1A0B8}" destId="{3CDD05B3-2A98-5243-B482-62FE80D76EA0}" srcOrd="0" destOrd="0" presId="urn:microsoft.com/office/officeart/2008/layout/RadialCluster"/>
    <dgm:cxn modelId="{1BAFA5DA-9CB9-0B4B-B177-8D2840E67307}" type="presOf" srcId="{83D7B01E-098C-7248-8B7A-3FB44A590BFC}" destId="{03C48017-C743-DC46-BC8E-87CEDCDFDAA4}" srcOrd="0" destOrd="0" presId="urn:microsoft.com/office/officeart/2008/layout/RadialCluster"/>
    <dgm:cxn modelId="{544AA5E1-FCC7-2441-869B-F5BAA873DDB6}" srcId="{83D7B01E-098C-7248-8B7A-3FB44A590BFC}" destId="{D91F7665-2831-C442-8651-34C206C668BC}" srcOrd="0" destOrd="0" parTransId="{F3925F5C-46DF-AE46-B420-64A9360FDA28}" sibTransId="{0EF490E8-4717-E84B-8A86-73D1A0680F00}"/>
    <dgm:cxn modelId="{FD7959F0-B87F-5B4F-89A7-C221CAA52052}" type="presOf" srcId="{F2A5E780-AC0B-F847-B7A0-946CF2D605A9}" destId="{7E0DCC9E-042E-EF4D-B316-6B69A1348963}" srcOrd="0" destOrd="0" presId="urn:microsoft.com/office/officeart/2008/layout/RadialCluster"/>
    <dgm:cxn modelId="{3F7D06FC-0BE2-A449-9933-293B86C4730D}" srcId="{D91F7665-2831-C442-8651-34C206C668BC}" destId="{C59A367E-B1EB-264B-8A28-C57052AAE0F7}" srcOrd="2" destOrd="0" parTransId="{21530537-470D-A049-AD39-7F089693325C}" sibTransId="{8910EB9A-7B28-D84A-89C1-F10382A4A171}"/>
    <dgm:cxn modelId="{BD3B4B6D-A03D-6041-8849-DF93E5230A2B}" type="presParOf" srcId="{03C48017-C743-DC46-BC8E-87CEDCDFDAA4}" destId="{413BE47A-55B5-6C48-936E-E539DB0CD469}" srcOrd="0" destOrd="0" presId="urn:microsoft.com/office/officeart/2008/layout/RadialCluster"/>
    <dgm:cxn modelId="{5D11A2F6-6671-614E-843E-90A52E44DA8B}" type="presParOf" srcId="{413BE47A-55B5-6C48-936E-E539DB0CD469}" destId="{16442DED-F441-C64C-93A7-94BF17E0EEA7}" srcOrd="0" destOrd="0" presId="urn:microsoft.com/office/officeart/2008/layout/RadialCluster"/>
    <dgm:cxn modelId="{C90155C7-DD58-6046-BF1D-A9707C8FBD23}" type="presParOf" srcId="{413BE47A-55B5-6C48-936E-E539DB0CD469}" destId="{7E0DCC9E-042E-EF4D-B316-6B69A1348963}" srcOrd="1" destOrd="0" presId="urn:microsoft.com/office/officeart/2008/layout/RadialCluster"/>
    <dgm:cxn modelId="{9DBA71F1-D7B9-864E-83AA-A6247E224223}" type="presParOf" srcId="{413BE47A-55B5-6C48-936E-E539DB0CD469}" destId="{3CDD05B3-2A98-5243-B482-62FE80D76EA0}" srcOrd="2" destOrd="0" presId="urn:microsoft.com/office/officeart/2008/layout/RadialCluster"/>
    <dgm:cxn modelId="{89FFA0A4-9042-F047-8C66-35BC25C0059C}" type="presParOf" srcId="{413BE47A-55B5-6C48-936E-E539DB0CD469}" destId="{861CA58E-116C-974A-8E1C-C1ED3175AE74}" srcOrd="3" destOrd="0" presId="urn:microsoft.com/office/officeart/2008/layout/RadialCluster"/>
    <dgm:cxn modelId="{183BD56D-CAD0-8A4C-BA21-9C6F040B67A4}" type="presParOf" srcId="{413BE47A-55B5-6C48-936E-E539DB0CD469}" destId="{A407686E-F9FB-FF4A-85CF-E0132DDB0D4F}" srcOrd="4" destOrd="0" presId="urn:microsoft.com/office/officeart/2008/layout/RadialCluster"/>
    <dgm:cxn modelId="{E309E72E-322B-4C41-87E4-2927841A7989}" type="presParOf" srcId="{413BE47A-55B5-6C48-936E-E539DB0CD469}" destId="{4682F69D-925C-824B-B3DF-E1B4280CA4C4}" srcOrd="5" destOrd="0" presId="urn:microsoft.com/office/officeart/2008/layout/RadialCluster"/>
    <dgm:cxn modelId="{0AECE4EA-EB56-E34E-9DF1-1730A727D8DA}" type="presParOf" srcId="{413BE47A-55B5-6C48-936E-E539DB0CD469}" destId="{B9E21A50-CDBF-EC4C-85D7-8FC474E8664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000" dirty="0"/>
            <a:t>Version Upgrade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000"/>
        </a:p>
      </dgm:t>
    </dgm:pt>
    <dgm:pt modelId="{65A4721E-6ABC-C74A-8C3D-21047D1A1A6C}" type="sibTrans" cxnId="{C589D6C8-5163-494F-8685-2C59418140B5}">
      <dgm:prSet/>
      <dgm:spPr>
        <a:solidFill>
          <a:srgbClr val="009DD8"/>
        </a:solidFill>
      </dgm:spPr>
      <dgm:t>
        <a:bodyPr/>
        <a:lstStyle/>
        <a:p>
          <a:endParaRPr lang="en-US" sz="20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000" dirty="0"/>
            <a:t>Production Code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0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000" dirty="0"/>
            <a:t>Function Requests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0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000" dirty="0"/>
            <a:t>User Crisis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000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000" dirty="0"/>
            <a:t>Feature Revolution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0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 custScaleX="14648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0906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69D83-590B-194F-9158-A89BAEEBCFC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9A299-3CD2-9146-B5A6-D928655D6D5A}">
      <dgm:prSet phldrT="[Text]" custT="1"/>
      <dgm:spPr/>
      <dgm:t>
        <a:bodyPr/>
        <a:lstStyle/>
        <a:p>
          <a:r>
            <a:rPr lang="en-US" sz="1000"/>
            <a:t>Perform Checking</a:t>
          </a:r>
          <a:endParaRPr lang="en-US" sz="1000" dirty="0"/>
        </a:p>
      </dgm:t>
    </dgm:pt>
    <dgm:pt modelId="{7E915553-38BB-524D-8C9E-98CD2835D797}" type="parTrans" cxnId="{61BBD4D3-AB05-7D4B-BDE8-F0153F7F00C2}">
      <dgm:prSet/>
      <dgm:spPr/>
      <dgm:t>
        <a:bodyPr/>
        <a:lstStyle/>
        <a:p>
          <a:endParaRPr lang="en-US" sz="2400"/>
        </a:p>
      </dgm:t>
    </dgm:pt>
    <dgm:pt modelId="{249F3E4B-BB47-7840-8835-B428D943A416}" type="sibTrans" cxnId="{61BBD4D3-AB05-7D4B-BDE8-F0153F7F00C2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CEF25157-D4DA-F143-AF3B-CBD8801321FC}">
      <dgm:prSet phldrT="[Text]" custT="1"/>
      <dgm:spPr/>
      <dgm:t>
        <a:bodyPr/>
        <a:lstStyle/>
        <a:p>
          <a:r>
            <a:rPr lang="en-US" sz="1000" dirty="0"/>
            <a:t>receive confirmation</a:t>
          </a:r>
        </a:p>
      </dgm:t>
    </dgm:pt>
    <dgm:pt modelId="{9CFEA310-C1CD-114C-9150-7C87DE2552A5}" type="parTrans" cxnId="{031B0FC5-922F-694F-B600-999ACBD0A039}">
      <dgm:prSet/>
      <dgm:spPr/>
      <dgm:t>
        <a:bodyPr/>
        <a:lstStyle/>
        <a:p>
          <a:endParaRPr lang="en-US" sz="2400"/>
        </a:p>
      </dgm:t>
    </dgm:pt>
    <dgm:pt modelId="{70CC3D87-847A-B04E-8086-282477986DE7}" type="sibTrans" cxnId="{031B0FC5-922F-694F-B600-999ACBD0A039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0603E04B-A48C-3F41-A4A9-DB3442C4AEC1}">
      <dgm:prSet phldrT="[Text]" custT="1"/>
      <dgm:spPr/>
      <dgm:t>
        <a:bodyPr/>
        <a:lstStyle/>
        <a:p>
          <a:r>
            <a:rPr lang="en-US" sz="1000" dirty="0"/>
            <a:t>commit transaction</a:t>
          </a:r>
        </a:p>
      </dgm:t>
    </dgm:pt>
    <dgm:pt modelId="{C24425A3-7B93-A14B-8E1F-16A00A191CBC}" type="parTrans" cxnId="{72FC0A61-BD95-F64B-9166-18EEC1137A97}">
      <dgm:prSet/>
      <dgm:spPr/>
      <dgm:t>
        <a:bodyPr/>
        <a:lstStyle/>
        <a:p>
          <a:endParaRPr lang="en-US" sz="2400"/>
        </a:p>
      </dgm:t>
    </dgm:pt>
    <dgm:pt modelId="{062FCC2C-6C3D-C74C-8AB9-4B6AE1D366C7}" type="sibTrans" cxnId="{72FC0A61-BD95-F64B-9166-18EEC1137A97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F320BD0F-5C64-2C41-BEE2-8F4ED7C1087D}" type="pres">
      <dgm:prSet presAssocID="{21069D83-590B-194F-9158-A89BAEEBCFC2}" presName="cycle" presStyleCnt="0">
        <dgm:presLayoutVars>
          <dgm:dir/>
          <dgm:resizeHandles val="exact"/>
        </dgm:presLayoutVars>
      </dgm:prSet>
      <dgm:spPr/>
    </dgm:pt>
    <dgm:pt modelId="{346F4D1A-E589-C840-9DE1-AFD61282FBB5}" type="pres">
      <dgm:prSet presAssocID="{1609A299-3CD2-9146-B5A6-D928655D6D5A}" presName="dummy" presStyleCnt="0"/>
      <dgm:spPr/>
    </dgm:pt>
    <dgm:pt modelId="{39A957BB-6848-044D-BA47-6A4A0621133A}" type="pres">
      <dgm:prSet presAssocID="{1609A299-3CD2-9146-B5A6-D928655D6D5A}" presName="node" presStyleLbl="revTx" presStyleIdx="0" presStyleCnt="3">
        <dgm:presLayoutVars>
          <dgm:bulletEnabled val="1"/>
        </dgm:presLayoutVars>
      </dgm:prSet>
      <dgm:spPr/>
    </dgm:pt>
    <dgm:pt modelId="{19F80668-9B79-6240-888E-FF4533CA2876}" type="pres">
      <dgm:prSet presAssocID="{249F3E4B-BB47-7840-8835-B428D943A416}" presName="sibTrans" presStyleLbl="node1" presStyleIdx="0" presStyleCnt="3"/>
      <dgm:spPr/>
    </dgm:pt>
    <dgm:pt modelId="{07EC5F1A-E672-3348-B728-12BAE35098CC}" type="pres">
      <dgm:prSet presAssocID="{CEF25157-D4DA-F143-AF3B-CBD8801321FC}" presName="dummy" presStyleCnt="0"/>
      <dgm:spPr/>
    </dgm:pt>
    <dgm:pt modelId="{F4CEAB4A-E04E-764C-A2E3-B5DD2444E2CB}" type="pres">
      <dgm:prSet presAssocID="{CEF25157-D4DA-F143-AF3B-CBD8801321FC}" presName="node" presStyleLbl="revTx" presStyleIdx="1" presStyleCnt="3" custScaleX="142771">
        <dgm:presLayoutVars>
          <dgm:bulletEnabled val="1"/>
        </dgm:presLayoutVars>
      </dgm:prSet>
      <dgm:spPr/>
    </dgm:pt>
    <dgm:pt modelId="{7CD8AC59-E0CC-CF4B-9A49-FA73552BB12A}" type="pres">
      <dgm:prSet presAssocID="{70CC3D87-847A-B04E-8086-282477986DE7}" presName="sibTrans" presStyleLbl="node1" presStyleIdx="1" presStyleCnt="3"/>
      <dgm:spPr/>
    </dgm:pt>
    <dgm:pt modelId="{0C4CCC0C-6469-E743-BEDD-20B0306C01BE}" type="pres">
      <dgm:prSet presAssocID="{0603E04B-A48C-3F41-A4A9-DB3442C4AEC1}" presName="dummy" presStyleCnt="0"/>
      <dgm:spPr/>
    </dgm:pt>
    <dgm:pt modelId="{04C13EFA-7920-804C-A5A7-F2C2DA43A957}" type="pres">
      <dgm:prSet presAssocID="{0603E04B-A48C-3F41-A4A9-DB3442C4AEC1}" presName="node" presStyleLbl="revTx" presStyleIdx="2" presStyleCnt="3" custScaleX="119604">
        <dgm:presLayoutVars>
          <dgm:bulletEnabled val="1"/>
        </dgm:presLayoutVars>
      </dgm:prSet>
      <dgm:spPr/>
    </dgm:pt>
    <dgm:pt modelId="{247547AA-FAF5-2845-B0F2-C4C07C948B42}" type="pres">
      <dgm:prSet presAssocID="{062FCC2C-6C3D-C74C-8AB9-4B6AE1D366C7}" presName="sibTrans" presStyleLbl="node1" presStyleIdx="2" presStyleCnt="3"/>
      <dgm:spPr/>
    </dgm:pt>
  </dgm:ptLst>
  <dgm:cxnLst>
    <dgm:cxn modelId="{3425C018-E9EB-664A-8255-36330FFD215E}" type="presOf" srcId="{1609A299-3CD2-9146-B5A6-D928655D6D5A}" destId="{39A957BB-6848-044D-BA47-6A4A0621133A}" srcOrd="0" destOrd="0" presId="urn:microsoft.com/office/officeart/2005/8/layout/cycle1"/>
    <dgm:cxn modelId="{CCD29C4F-83D1-4442-BEAA-04A3BE2B94D3}" type="presOf" srcId="{0603E04B-A48C-3F41-A4A9-DB3442C4AEC1}" destId="{04C13EFA-7920-804C-A5A7-F2C2DA43A957}" srcOrd="0" destOrd="0" presId="urn:microsoft.com/office/officeart/2005/8/layout/cycle1"/>
    <dgm:cxn modelId="{72FC0A61-BD95-F64B-9166-18EEC1137A97}" srcId="{21069D83-590B-194F-9158-A89BAEEBCFC2}" destId="{0603E04B-A48C-3F41-A4A9-DB3442C4AEC1}" srcOrd="2" destOrd="0" parTransId="{C24425A3-7B93-A14B-8E1F-16A00A191CBC}" sibTransId="{062FCC2C-6C3D-C74C-8AB9-4B6AE1D366C7}"/>
    <dgm:cxn modelId="{99A42B69-05DB-3347-84BD-730E79DF8E41}" type="presOf" srcId="{062FCC2C-6C3D-C74C-8AB9-4B6AE1D366C7}" destId="{247547AA-FAF5-2845-B0F2-C4C07C948B42}" srcOrd="0" destOrd="0" presId="urn:microsoft.com/office/officeart/2005/8/layout/cycle1"/>
    <dgm:cxn modelId="{EF86A27F-2841-904C-931B-1920ADAEE277}" type="presOf" srcId="{CEF25157-D4DA-F143-AF3B-CBD8801321FC}" destId="{F4CEAB4A-E04E-764C-A2E3-B5DD2444E2CB}" srcOrd="0" destOrd="0" presId="urn:microsoft.com/office/officeart/2005/8/layout/cycle1"/>
    <dgm:cxn modelId="{924DB688-9251-D04B-AFD8-68E0C4C46997}" type="presOf" srcId="{21069D83-590B-194F-9158-A89BAEEBCFC2}" destId="{F320BD0F-5C64-2C41-BEE2-8F4ED7C1087D}" srcOrd="0" destOrd="0" presId="urn:microsoft.com/office/officeart/2005/8/layout/cycle1"/>
    <dgm:cxn modelId="{031B0FC5-922F-694F-B600-999ACBD0A039}" srcId="{21069D83-590B-194F-9158-A89BAEEBCFC2}" destId="{CEF25157-D4DA-F143-AF3B-CBD8801321FC}" srcOrd="1" destOrd="0" parTransId="{9CFEA310-C1CD-114C-9150-7C87DE2552A5}" sibTransId="{70CC3D87-847A-B04E-8086-282477986DE7}"/>
    <dgm:cxn modelId="{61BBD4D3-AB05-7D4B-BDE8-F0153F7F00C2}" srcId="{21069D83-590B-194F-9158-A89BAEEBCFC2}" destId="{1609A299-3CD2-9146-B5A6-D928655D6D5A}" srcOrd="0" destOrd="0" parTransId="{7E915553-38BB-524D-8C9E-98CD2835D797}" sibTransId="{249F3E4B-BB47-7840-8835-B428D943A416}"/>
    <dgm:cxn modelId="{BAD06FE6-4650-124E-8536-21F483C8C0D0}" type="presOf" srcId="{249F3E4B-BB47-7840-8835-B428D943A416}" destId="{19F80668-9B79-6240-888E-FF4533CA2876}" srcOrd="0" destOrd="0" presId="urn:microsoft.com/office/officeart/2005/8/layout/cycle1"/>
    <dgm:cxn modelId="{A5730DFF-EB1B-7B48-8CF4-A9C68BCDF7C8}" type="presOf" srcId="{70CC3D87-847A-B04E-8086-282477986DE7}" destId="{7CD8AC59-E0CC-CF4B-9A49-FA73552BB12A}" srcOrd="0" destOrd="0" presId="urn:microsoft.com/office/officeart/2005/8/layout/cycle1"/>
    <dgm:cxn modelId="{4700A7A6-0EFC-C94D-88CC-3CB6070FB3DF}" type="presParOf" srcId="{F320BD0F-5C64-2C41-BEE2-8F4ED7C1087D}" destId="{346F4D1A-E589-C840-9DE1-AFD61282FBB5}" srcOrd="0" destOrd="0" presId="urn:microsoft.com/office/officeart/2005/8/layout/cycle1"/>
    <dgm:cxn modelId="{6164282E-D110-3B4C-9BBC-565A5488F79B}" type="presParOf" srcId="{F320BD0F-5C64-2C41-BEE2-8F4ED7C1087D}" destId="{39A957BB-6848-044D-BA47-6A4A0621133A}" srcOrd="1" destOrd="0" presId="urn:microsoft.com/office/officeart/2005/8/layout/cycle1"/>
    <dgm:cxn modelId="{56E8F2C9-2EEE-F142-AD40-409F8135A5EB}" type="presParOf" srcId="{F320BD0F-5C64-2C41-BEE2-8F4ED7C1087D}" destId="{19F80668-9B79-6240-888E-FF4533CA2876}" srcOrd="2" destOrd="0" presId="urn:microsoft.com/office/officeart/2005/8/layout/cycle1"/>
    <dgm:cxn modelId="{C65EDEB5-2DB6-7348-AD80-597C8E0078E8}" type="presParOf" srcId="{F320BD0F-5C64-2C41-BEE2-8F4ED7C1087D}" destId="{07EC5F1A-E672-3348-B728-12BAE35098CC}" srcOrd="3" destOrd="0" presId="urn:microsoft.com/office/officeart/2005/8/layout/cycle1"/>
    <dgm:cxn modelId="{839A836D-F325-0048-BE7F-7E19FA70971A}" type="presParOf" srcId="{F320BD0F-5C64-2C41-BEE2-8F4ED7C1087D}" destId="{F4CEAB4A-E04E-764C-A2E3-B5DD2444E2CB}" srcOrd="4" destOrd="0" presId="urn:microsoft.com/office/officeart/2005/8/layout/cycle1"/>
    <dgm:cxn modelId="{28E73E96-5ED3-3741-ACB5-03EB6A820ADC}" type="presParOf" srcId="{F320BD0F-5C64-2C41-BEE2-8F4ED7C1087D}" destId="{7CD8AC59-E0CC-CF4B-9A49-FA73552BB12A}" srcOrd="5" destOrd="0" presId="urn:microsoft.com/office/officeart/2005/8/layout/cycle1"/>
    <dgm:cxn modelId="{714E1E2E-6590-1341-B07E-37951A767602}" type="presParOf" srcId="{F320BD0F-5C64-2C41-BEE2-8F4ED7C1087D}" destId="{0C4CCC0C-6469-E743-BEDD-20B0306C01BE}" srcOrd="6" destOrd="0" presId="urn:microsoft.com/office/officeart/2005/8/layout/cycle1"/>
    <dgm:cxn modelId="{8CA42930-BAA7-E542-B8E5-DB510CD46BB2}" type="presParOf" srcId="{F320BD0F-5C64-2C41-BEE2-8F4ED7C1087D}" destId="{04C13EFA-7920-804C-A5A7-F2C2DA43A957}" srcOrd="7" destOrd="0" presId="urn:microsoft.com/office/officeart/2005/8/layout/cycle1"/>
    <dgm:cxn modelId="{7B3CE6D9-68C5-5640-AA4F-9E1B17DFD164}" type="presParOf" srcId="{F320BD0F-5C64-2C41-BEE2-8F4ED7C1087D}" destId="{247547AA-FAF5-2845-B0F2-C4C07C948B4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341422-42F4-984F-8824-0C48DCF2B13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69134D-FBF2-E549-B603-29530AF14D0F}">
      <dgm:prSet phldrT="[Text]"/>
      <dgm:spPr/>
      <dgm:t>
        <a:bodyPr/>
        <a:lstStyle/>
        <a:p>
          <a:r>
            <a:rPr lang="en-US"/>
            <a:t> </a:t>
          </a:r>
          <a:endParaRPr lang="en-US" dirty="0"/>
        </a:p>
      </dgm:t>
    </dgm:pt>
    <dgm:pt modelId="{6F621A83-DC88-174B-A4F5-E2ADCA5176C2}" type="parTrans" cxnId="{281DC0CE-CAC4-5749-8039-F2A7C593DDF1}">
      <dgm:prSet/>
      <dgm:spPr/>
      <dgm:t>
        <a:bodyPr/>
        <a:lstStyle/>
        <a:p>
          <a:endParaRPr lang="en-US"/>
        </a:p>
      </dgm:t>
    </dgm:pt>
    <dgm:pt modelId="{54E87377-26CB-6648-B438-EE1368222638}" type="sibTrans" cxnId="{281DC0CE-CAC4-5749-8039-F2A7C593DDF1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F41925DB-BC2E-5B4C-B768-66A0831355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EE2853C-BD82-1141-8D02-086DAACAB82A}" type="parTrans" cxnId="{F0E6FEEC-ECCC-5E45-B0B3-29EEA351EDE4}">
      <dgm:prSet/>
      <dgm:spPr/>
      <dgm:t>
        <a:bodyPr/>
        <a:lstStyle/>
        <a:p>
          <a:endParaRPr lang="en-US"/>
        </a:p>
      </dgm:t>
    </dgm:pt>
    <dgm:pt modelId="{352A3AC2-6B2B-DA4F-A820-F2C20416A825}" type="sibTrans" cxnId="{F0E6FEEC-ECCC-5E45-B0B3-29EEA351EDE4}">
      <dgm:prSet/>
      <dgm:spPr/>
      <dgm:t>
        <a:bodyPr/>
        <a:lstStyle/>
        <a:p>
          <a:endParaRPr lang="en-US"/>
        </a:p>
      </dgm:t>
    </dgm:pt>
    <dgm:pt modelId="{E374DCAA-1BCF-9441-B8E5-86376F44079F}" type="pres">
      <dgm:prSet presAssocID="{EE341422-42F4-984F-8824-0C48DCF2B138}" presName="cycle" presStyleCnt="0">
        <dgm:presLayoutVars>
          <dgm:dir/>
          <dgm:resizeHandles val="exact"/>
        </dgm:presLayoutVars>
      </dgm:prSet>
      <dgm:spPr/>
    </dgm:pt>
    <dgm:pt modelId="{414D7220-79AB-0147-931A-9D9FC77C7E09}" type="pres">
      <dgm:prSet presAssocID="{5E69134D-FBF2-E549-B603-29530AF14D0F}" presName="dummy" presStyleCnt="0"/>
      <dgm:spPr/>
    </dgm:pt>
    <dgm:pt modelId="{BDB8D6E3-A856-8144-A853-FE02F3B4ABE7}" type="pres">
      <dgm:prSet presAssocID="{5E69134D-FBF2-E549-B603-29530AF14D0F}" presName="node" presStyleLbl="revTx" presStyleIdx="0" presStyleCnt="2">
        <dgm:presLayoutVars>
          <dgm:bulletEnabled val="1"/>
        </dgm:presLayoutVars>
      </dgm:prSet>
      <dgm:spPr/>
    </dgm:pt>
    <dgm:pt modelId="{6D946487-379A-BE4B-A6CD-A107747F4BBC}" type="pres">
      <dgm:prSet presAssocID="{54E87377-26CB-6648-B438-EE1368222638}" presName="sibTrans" presStyleLbl="node1" presStyleIdx="0" presStyleCnt="2"/>
      <dgm:spPr/>
    </dgm:pt>
    <dgm:pt modelId="{5C0A05F2-0EDB-7B40-86E8-F9633DC65100}" type="pres">
      <dgm:prSet presAssocID="{F41925DB-BC2E-5B4C-B768-66A083135536}" presName="dummy" presStyleCnt="0"/>
      <dgm:spPr/>
    </dgm:pt>
    <dgm:pt modelId="{748B0233-0866-3041-9EFD-A3267EB3DA55}" type="pres">
      <dgm:prSet presAssocID="{F41925DB-BC2E-5B4C-B768-66A083135536}" presName="node" presStyleLbl="revTx" presStyleIdx="1" presStyleCnt="2">
        <dgm:presLayoutVars>
          <dgm:bulletEnabled val="1"/>
        </dgm:presLayoutVars>
      </dgm:prSet>
      <dgm:spPr/>
    </dgm:pt>
    <dgm:pt modelId="{D8CEB44B-F0B7-BA4C-8757-902B05F9570D}" type="pres">
      <dgm:prSet presAssocID="{352A3AC2-6B2B-DA4F-A820-F2C20416A825}" presName="sibTrans" presStyleLbl="node1" presStyleIdx="1" presStyleCnt="2"/>
      <dgm:spPr/>
    </dgm:pt>
  </dgm:ptLst>
  <dgm:cxnLst>
    <dgm:cxn modelId="{BFF53905-BAA8-9B47-BD92-397E2C421C6D}" type="presOf" srcId="{352A3AC2-6B2B-DA4F-A820-F2C20416A825}" destId="{D8CEB44B-F0B7-BA4C-8757-902B05F9570D}" srcOrd="0" destOrd="0" presId="urn:microsoft.com/office/officeart/2005/8/layout/cycle1"/>
    <dgm:cxn modelId="{FA47D44B-6F61-DF4C-9390-AB25CF254CAE}" type="presOf" srcId="{54E87377-26CB-6648-B438-EE1368222638}" destId="{6D946487-379A-BE4B-A6CD-A107747F4BBC}" srcOrd="0" destOrd="0" presId="urn:microsoft.com/office/officeart/2005/8/layout/cycle1"/>
    <dgm:cxn modelId="{F90FA56C-76C8-B64D-9146-80A0E23D8CC9}" type="presOf" srcId="{F41925DB-BC2E-5B4C-B768-66A083135536}" destId="{748B0233-0866-3041-9EFD-A3267EB3DA55}" srcOrd="0" destOrd="0" presId="urn:microsoft.com/office/officeart/2005/8/layout/cycle1"/>
    <dgm:cxn modelId="{AB399FC7-084B-0046-A021-8B08D052D9B5}" type="presOf" srcId="{EE341422-42F4-984F-8824-0C48DCF2B138}" destId="{E374DCAA-1BCF-9441-B8E5-86376F44079F}" srcOrd="0" destOrd="0" presId="urn:microsoft.com/office/officeart/2005/8/layout/cycle1"/>
    <dgm:cxn modelId="{281DC0CE-CAC4-5749-8039-F2A7C593DDF1}" srcId="{EE341422-42F4-984F-8824-0C48DCF2B138}" destId="{5E69134D-FBF2-E549-B603-29530AF14D0F}" srcOrd="0" destOrd="0" parTransId="{6F621A83-DC88-174B-A4F5-E2ADCA5176C2}" sibTransId="{54E87377-26CB-6648-B438-EE1368222638}"/>
    <dgm:cxn modelId="{F1EAEDE4-18D1-4741-840F-46C976ADA108}" type="presOf" srcId="{5E69134D-FBF2-E549-B603-29530AF14D0F}" destId="{BDB8D6E3-A856-8144-A853-FE02F3B4ABE7}" srcOrd="0" destOrd="0" presId="urn:microsoft.com/office/officeart/2005/8/layout/cycle1"/>
    <dgm:cxn modelId="{F0E6FEEC-ECCC-5E45-B0B3-29EEA351EDE4}" srcId="{EE341422-42F4-984F-8824-0C48DCF2B138}" destId="{F41925DB-BC2E-5B4C-B768-66A083135536}" srcOrd="1" destOrd="0" parTransId="{AEE2853C-BD82-1141-8D02-086DAACAB82A}" sibTransId="{352A3AC2-6B2B-DA4F-A820-F2C20416A825}"/>
    <dgm:cxn modelId="{60380F83-8C24-384C-B915-4BCA00FFC06F}" type="presParOf" srcId="{E374DCAA-1BCF-9441-B8E5-86376F44079F}" destId="{414D7220-79AB-0147-931A-9D9FC77C7E09}" srcOrd="0" destOrd="0" presId="urn:microsoft.com/office/officeart/2005/8/layout/cycle1"/>
    <dgm:cxn modelId="{588A99A3-D59E-0645-8BC7-693DC0D43AFD}" type="presParOf" srcId="{E374DCAA-1BCF-9441-B8E5-86376F44079F}" destId="{BDB8D6E3-A856-8144-A853-FE02F3B4ABE7}" srcOrd="1" destOrd="0" presId="urn:microsoft.com/office/officeart/2005/8/layout/cycle1"/>
    <dgm:cxn modelId="{D7ABFBF4-C116-1D49-8245-FDB3B976045B}" type="presParOf" srcId="{E374DCAA-1BCF-9441-B8E5-86376F44079F}" destId="{6D946487-379A-BE4B-A6CD-A107747F4BBC}" srcOrd="2" destOrd="0" presId="urn:microsoft.com/office/officeart/2005/8/layout/cycle1"/>
    <dgm:cxn modelId="{942B26CA-09B5-4C43-A6F1-39C516606BEB}" type="presParOf" srcId="{E374DCAA-1BCF-9441-B8E5-86376F44079F}" destId="{5C0A05F2-0EDB-7B40-86E8-F9633DC65100}" srcOrd="3" destOrd="0" presId="urn:microsoft.com/office/officeart/2005/8/layout/cycle1"/>
    <dgm:cxn modelId="{E54B8744-440C-FF44-90BB-16AEEB21B090}" type="presParOf" srcId="{E374DCAA-1BCF-9441-B8E5-86376F44079F}" destId="{748B0233-0866-3041-9EFD-A3267EB3DA55}" srcOrd="4" destOrd="0" presId="urn:microsoft.com/office/officeart/2005/8/layout/cycle1"/>
    <dgm:cxn modelId="{E640E931-26ED-204C-A3E2-E0B30C9C6B7F}" type="presParOf" srcId="{E374DCAA-1BCF-9441-B8E5-86376F44079F}" destId="{D8CEB44B-F0B7-BA4C-8757-902B05F9570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/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>
            <a:alpha val="19000"/>
          </a:srgbClr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>
            <a:alpha val="12000"/>
          </a:srgbClr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42DED-F441-C64C-93A7-94BF17E0EEA7}">
      <dsp:nvSpPr>
        <dsp:cNvPr id="0" name=""/>
        <dsp:cNvSpPr/>
      </dsp:nvSpPr>
      <dsp:spPr>
        <a:xfrm>
          <a:off x="2843527" y="2869886"/>
          <a:ext cx="2440944" cy="616853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Transaction Records on Blockchain</a:t>
          </a:r>
        </a:p>
      </dsp:txBody>
      <dsp:txXfrm>
        <a:off x="2873639" y="2899998"/>
        <a:ext cx="2380720" cy="556629"/>
      </dsp:txXfrm>
    </dsp:sp>
    <dsp:sp modelId="{7E0DCC9E-042E-EF4D-B316-6B69A1348963}">
      <dsp:nvSpPr>
        <dsp:cNvPr id="0" name=""/>
        <dsp:cNvSpPr/>
      </dsp:nvSpPr>
      <dsp:spPr>
        <a:xfrm rot="16200000">
          <a:off x="3636761" y="2442648"/>
          <a:ext cx="8544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4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D05B3-2A98-5243-B482-62FE80D76EA0}">
      <dsp:nvSpPr>
        <dsp:cNvPr id="0" name=""/>
        <dsp:cNvSpPr/>
      </dsp:nvSpPr>
      <dsp:spPr>
        <a:xfrm>
          <a:off x="3544814" y="977039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Traders</a:t>
          </a:r>
        </a:p>
      </dsp:txBody>
      <dsp:txXfrm>
        <a:off x="3595503" y="1027728"/>
        <a:ext cx="936992" cy="936992"/>
      </dsp:txXfrm>
    </dsp:sp>
    <dsp:sp modelId="{861CA58E-116C-974A-8E1C-C1ED3175AE74}">
      <dsp:nvSpPr>
        <dsp:cNvPr id="0" name=""/>
        <dsp:cNvSpPr/>
      </dsp:nvSpPr>
      <dsp:spPr>
        <a:xfrm rot="1800000">
          <a:off x="4520180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7686E-F9FB-FF4A-85CF-E0132DDB0D4F}">
      <dsp:nvSpPr>
        <dsp:cNvPr id="0" name=""/>
        <dsp:cNvSpPr/>
      </dsp:nvSpPr>
      <dsp:spPr>
        <a:xfrm>
          <a:off x="5607005" y="3849734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Coders</a:t>
          </a:r>
        </a:p>
      </dsp:txBody>
      <dsp:txXfrm>
        <a:off x="5657694" y="3900423"/>
        <a:ext cx="936992" cy="936992"/>
      </dsp:txXfrm>
    </dsp:sp>
    <dsp:sp modelId="{4682F69D-925C-824B-B3DF-E1B4280CA4C4}">
      <dsp:nvSpPr>
        <dsp:cNvPr id="0" name=""/>
        <dsp:cNvSpPr/>
      </dsp:nvSpPr>
      <dsp:spPr>
        <a:xfrm rot="9000000">
          <a:off x="2442963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21A50-CDBF-EC4C-85D7-8FC474E86641}">
      <dsp:nvSpPr>
        <dsp:cNvPr id="0" name=""/>
        <dsp:cNvSpPr/>
      </dsp:nvSpPr>
      <dsp:spPr>
        <a:xfrm>
          <a:off x="1482624" y="3849734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Miners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533313" y="3900423"/>
        <a:ext cx="936992" cy="93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844714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Version Upgrade</a:t>
          </a:r>
        </a:p>
      </dsp:txBody>
      <dsp:txXfrm>
        <a:off x="1844714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09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059172" y="1089174"/>
          <a:ext cx="844979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Production Code</a:t>
          </a:r>
        </a:p>
      </dsp:txBody>
      <dsp:txXfrm>
        <a:off x="2059172" y="1089174"/>
        <a:ext cx="844979" cy="576837"/>
      </dsp:txXfrm>
    </dsp:sp>
    <dsp:sp modelId="{9A431B6C-419A-8641-B38A-C94FDB8AE560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280781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 Requests</a:t>
          </a:r>
        </a:p>
      </dsp:txBody>
      <dsp:txXfrm>
        <a:off x="1280781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368319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Crisis</a:t>
          </a:r>
        </a:p>
      </dsp:txBody>
      <dsp:txXfrm>
        <a:off x="368319" y="1089174"/>
        <a:ext cx="576837" cy="576837"/>
      </dsp:txXfrm>
    </dsp:sp>
    <dsp:sp modelId="{64634BB9-CD04-1544-B9A9-383CAB17C3A9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570026" y="16510"/>
          <a:ext cx="870481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Revolution</a:t>
          </a:r>
        </a:p>
      </dsp:txBody>
      <dsp:txXfrm>
        <a:off x="570026" y="16510"/>
        <a:ext cx="870481" cy="576837"/>
      </dsp:txXfrm>
    </dsp:sp>
    <dsp:sp modelId="{8E0C84DF-0561-5248-9985-A607043D6F4D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737483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57BB-6848-044D-BA47-6A4A0621133A}">
      <dsp:nvSpPr>
        <dsp:cNvPr id="0" name=""/>
        <dsp:cNvSpPr/>
      </dsp:nvSpPr>
      <dsp:spPr>
        <a:xfrm>
          <a:off x="1087868" y="146201"/>
          <a:ext cx="62900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Perform Checking</a:t>
          </a:r>
          <a:endParaRPr lang="en-US" sz="1000" kern="1200" dirty="0"/>
        </a:p>
      </dsp:txBody>
      <dsp:txXfrm>
        <a:off x="1087868" y="146201"/>
        <a:ext cx="629005" cy="629005"/>
      </dsp:txXfrm>
    </dsp:sp>
    <dsp:sp modelId="{19F80668-9B79-6240-888E-FF4533CA2876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980955"/>
            <a:gd name="adj4" fmla="val 52872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EAB4A-E04E-764C-A2E3-B5DD2444E2CB}">
      <dsp:nvSpPr>
        <dsp:cNvPr id="0" name=""/>
        <dsp:cNvSpPr/>
      </dsp:nvSpPr>
      <dsp:spPr>
        <a:xfrm>
          <a:off x="424873" y="1061554"/>
          <a:ext cx="898036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receive confirmation</a:t>
          </a:r>
        </a:p>
      </dsp:txBody>
      <dsp:txXfrm>
        <a:off x="424873" y="1061554"/>
        <a:ext cx="898036" cy="629005"/>
      </dsp:txXfrm>
    </dsp:sp>
    <dsp:sp modelId="{7CD8AC59-E0CC-CF4B-9A49-FA73552BB12A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0170636"/>
            <a:gd name="adj4" fmla="val 8242553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3EFA-7920-804C-A5A7-F2C2DA43A957}">
      <dsp:nvSpPr>
        <dsp:cNvPr id="0" name=""/>
        <dsp:cNvSpPr/>
      </dsp:nvSpPr>
      <dsp:spPr>
        <a:xfrm>
          <a:off x="-30744" y="146201"/>
          <a:ext cx="75231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commit transaction</a:t>
          </a:r>
        </a:p>
      </dsp:txBody>
      <dsp:txXfrm>
        <a:off x="-30744" y="146201"/>
        <a:ext cx="752315" cy="629005"/>
      </dsp:txXfrm>
    </dsp:sp>
    <dsp:sp modelId="{247547AA-FAF5-2845-B0F2-C4C07C948B42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6855119"/>
            <a:gd name="adj4" fmla="val 15332730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8D6E3-A856-8144-A853-FE02F3B4ABE7}">
      <dsp:nvSpPr>
        <dsp:cNvPr id="0" name=""/>
        <dsp:cNvSpPr/>
      </dsp:nvSpPr>
      <dsp:spPr>
        <a:xfrm>
          <a:off x="668021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 </a:t>
          </a:r>
          <a:endParaRPr lang="en-US" sz="2500" kern="1200" dirty="0"/>
        </a:p>
      </dsp:txBody>
      <dsp:txXfrm>
        <a:off x="668021" y="209409"/>
        <a:ext cx="397229" cy="397229"/>
      </dsp:txXfrm>
    </dsp:sp>
    <dsp:sp modelId="{6D946487-379A-BE4B-A6CD-A107747F4BBC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7848492"/>
            <a:gd name="adj4" fmla="val 2266084"/>
            <a:gd name="adj5" fmla="val 11069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0233-0866-3041-9EFD-A3267EB3DA55}">
      <dsp:nvSpPr>
        <dsp:cNvPr id="0" name=""/>
        <dsp:cNvSpPr/>
      </dsp:nvSpPr>
      <dsp:spPr>
        <a:xfrm>
          <a:off x="19449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19449" y="209409"/>
        <a:ext cx="397229" cy="397229"/>
      </dsp:txXfrm>
    </dsp:sp>
    <dsp:sp modelId="{D8CEB44B-F0B7-BA4C-8757-902B05F9570D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18648492"/>
            <a:gd name="adj4" fmla="val 13066084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971243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1971243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19D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319773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319773" y="1089174"/>
        <a:ext cx="576837" cy="576837"/>
      </dsp:txXfrm>
    </dsp:sp>
    <dsp:sp modelId="{9A431B6C-419A-8641-B38A-C94FDB8AE560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407310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407310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375861" y="1089174"/>
          <a:ext cx="814811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375861" y="1089174"/>
        <a:ext cx="814811" cy="576837"/>
      </dsp:txXfrm>
    </dsp:sp>
    <dsp:sp modelId="{64634BB9-CD04-1544-B9A9-383CAB17C3A9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694320" y="16510"/>
          <a:ext cx="874952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694320" y="16510"/>
        <a:ext cx="874952" cy="576837"/>
      </dsp:txXfrm>
    </dsp:sp>
    <dsp:sp modelId="{8E0C84DF-0561-5248-9985-A607043D6F4D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745564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2534277" y="21710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2534277" y="21710"/>
        <a:ext cx="746454" cy="746454"/>
      </dsp:txXfrm>
    </dsp:sp>
    <dsp:sp modelId="{2F4D02B5-4071-AF45-BB48-1CFE64DBB80C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21294456"/>
            <a:gd name="adj4" fmla="val 19765175"/>
            <a:gd name="adj5" fmla="val 6062"/>
          </a:avLst>
        </a:prstGeom>
        <a:solidFill>
          <a:srgbClr val="019DD5">
            <a:alpha val="1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985813" y="1411396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985813" y="1411396"/>
        <a:ext cx="746454" cy="746454"/>
      </dsp:txXfrm>
    </dsp:sp>
    <dsp:sp modelId="{9A431B6C-419A-8641-B38A-C94FDB8AE560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4015957"/>
            <a:gd name="adj4" fmla="val 2252277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803676" y="2270269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803676" y="2270269"/>
        <a:ext cx="746454" cy="746454"/>
      </dsp:txXfrm>
    </dsp:sp>
    <dsp:sp modelId="{7210DCB5-8A03-2448-BADD-CCA72B468A61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8212108"/>
            <a:gd name="adj4" fmla="val 6448428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467563" y="1411396"/>
          <a:ext cx="105440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467563" y="1411396"/>
        <a:ext cx="1054404" cy="746454"/>
      </dsp:txXfrm>
    </dsp:sp>
    <dsp:sp modelId="{64634BB9-CD04-1544-B9A9-383CAB17C3A9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2299210"/>
            <a:gd name="adj4" fmla="val 10769929"/>
            <a:gd name="adj5" fmla="val 6062"/>
          </a:avLst>
        </a:prstGeom>
        <a:solidFill>
          <a:srgbClr val="009CD6">
            <a:alpha val="1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880187" y="21710"/>
          <a:ext cx="1132229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880187" y="21710"/>
        <a:ext cx="1132229" cy="746454"/>
      </dsp:txXfrm>
    </dsp:sp>
    <dsp:sp modelId="{8E0C84DF-0561-5248-9985-A607043D6F4D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6866941"/>
            <a:gd name="adj4" fmla="val 15743734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/q9vu6_2r0o4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619801" y="470466"/>
            <a:ext cx="6952401" cy="1261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rgbClr val="00FFC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3267" y="4120633"/>
            <a:ext cx="2736000" cy="1337601"/>
          </a:xfrm>
          <a:prstGeom prst="rect">
            <a:avLst/>
          </a:prstGeom>
        </p:spPr>
        <p:txBody>
          <a:bodyPr>
            <a:normAutofit/>
          </a:bodyPr>
          <a:lstStyle>
            <a:lvl1pPr marL="406390" indent="-20319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1pPr>
            <a:lvl2pPr marL="406390" indent="406390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2pPr>
            <a:lvl3pPr marL="406390" indent="101597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3pPr>
            <a:lvl4pPr marL="406390" indent="1625559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4pPr>
            <a:lvl5pPr marL="406390" indent="2235144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5151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hyperlink" Target="https://www.jagranjosh.com/general-knowledge/what-is-blockchain-technology-1525426677-1" TargetMode="External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4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microsoft.com/office/2007/relationships/diagramDrawing" Target="../diagrams/drawing4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Colors" Target="../diagrams/colors4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2.jpeg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hyperlink" Target="https://www.jagranjosh.com/general-knowledge/what-is-blockchain-technology-1525426677-1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iirc.org/international-ir-framework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opensource/getting-started-istio-ek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q9vu6_2r0o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-tOTX7oI5Vs?t=6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1162FD-A45D-624A-9064-7D45DA264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358794"/>
              </p:ext>
            </p:extLst>
          </p:nvPr>
        </p:nvGraphicFramePr>
        <p:xfrm>
          <a:off x="2032000" y="1478512"/>
          <a:ext cx="8128000" cy="516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47CEC9-FF7B-C74B-B560-26CB43B01F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665" y="1543841"/>
            <a:ext cx="640927" cy="639356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366313"/>
              </p:ext>
            </p:extLst>
          </p:nvPr>
        </p:nvGraphicFramePr>
        <p:xfrm>
          <a:off x="8523764" y="4482059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6611921" y="2806238"/>
            <a:ext cx="155874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1000" dirty="0"/>
              <a:t>Emerging cases or </a:t>
            </a:r>
          </a:p>
          <a:p>
            <a:pPr algn="ctr" defTabSz="1219170" hangingPunct="0"/>
            <a:r>
              <a:rPr lang="en-TW" sz="1000" dirty="0"/>
              <a:t>s</a:t>
            </a:r>
            <a:r>
              <a:rPr lang="en-TW" sz="1000" dirty="0">
                <a:latin typeface="+mj-lt"/>
                <a:ea typeface="+mj-ea"/>
                <a:cs typeface="+mj-cs"/>
                <a:sym typeface="Arial"/>
              </a:rPr>
              <a:t>ystematic attacks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6FFE2F-1DB3-2549-91AF-8D28B460D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530191"/>
              </p:ext>
            </p:extLst>
          </p:nvPr>
        </p:nvGraphicFramePr>
        <p:xfrm>
          <a:off x="1700746" y="5097519"/>
          <a:ext cx="1686129" cy="171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26" name="Picture 2">
            <a:hlinkClick r:id="rId18"/>
            <a:extLst>
              <a:ext uri="{FF2B5EF4-FFF2-40B4-BE49-F238E27FC236}">
                <a16:creationId xmlns:a16="http://schemas.microsoft.com/office/drawing/2014/main" id="{CA2BFFA9-D9C7-0C45-B8C4-DF666EF0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2095" y="3339074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525048-3F2D-D649-9DA3-A76A25DAE5C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6344" y="1590277"/>
            <a:ext cx="609672" cy="63225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4D7394-1CE8-9B4D-9317-FD7DA5A2C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25043"/>
              </p:ext>
            </p:extLst>
          </p:nvPr>
        </p:nvGraphicFramePr>
        <p:xfrm>
          <a:off x="5527221" y="1484686"/>
          <a:ext cx="1084700" cy="81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915531" y="3589779"/>
            <a:ext cx="2487664" cy="153613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73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51519"/>
              </p:ext>
            </p:extLst>
          </p:nvPr>
        </p:nvGraphicFramePr>
        <p:xfrm>
          <a:off x="4633585" y="2809413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7028233" y="2371365"/>
            <a:ext cx="1558748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1200" dirty="0"/>
              <a:t>Pre-Science</a:t>
            </a:r>
            <a:endParaRPr lang="en-TW" sz="1200" dirty="0"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242020" y="2475840"/>
            <a:ext cx="485397" cy="64577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3EFCC-564C-5F48-8546-EC547499547F}"/>
              </a:ext>
            </a:extLst>
          </p:cNvPr>
          <p:cNvSpPr txBox="1"/>
          <p:nvPr/>
        </p:nvSpPr>
        <p:spPr>
          <a:xfrm>
            <a:off x="3938016" y="5115311"/>
            <a:ext cx="498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Source: https://</a:t>
            </a:r>
            <a:r>
              <a:rPr lang="en-US" sz="1200" dirty="0" err="1"/>
              <a:t>www.thwink.org</a:t>
            </a:r>
            <a:r>
              <a:rPr lang="en-US" sz="1200" dirty="0"/>
              <a:t>/sustain/glossary/</a:t>
            </a:r>
            <a:r>
              <a:rPr lang="en-US" sz="1200" dirty="0" err="1"/>
              <a:t>KuhnCycle.htm</a:t>
            </a:r>
            <a:endParaRPr lang="en-TW" sz="1200" dirty="0"/>
          </a:p>
        </p:txBody>
      </p:sp>
      <p:pic>
        <p:nvPicPr>
          <p:cNvPr id="19" name="Picture 2">
            <a:hlinkClick r:id="rId7"/>
            <a:extLst>
              <a:ext uri="{FF2B5EF4-FFF2-40B4-BE49-F238E27FC236}">
                <a16:creationId xmlns:a16="http://schemas.microsoft.com/office/drawing/2014/main" id="{0F192A77-27E0-224D-A95D-6F4E8CD8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6823" y="3358795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899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94DA161-7D56-594B-9FA7-2655F7C0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84" y="1216152"/>
            <a:ext cx="7569200" cy="4572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3C278-5A29-FB4E-A59D-EE04EAC4FA6C}"/>
              </a:ext>
            </a:extLst>
          </p:cNvPr>
          <p:cNvSpPr/>
          <p:nvPr/>
        </p:nvSpPr>
        <p:spPr>
          <a:xfrm>
            <a:off x="4791456" y="2753868"/>
            <a:ext cx="2804160" cy="964692"/>
          </a:xfrm>
          <a:prstGeom prst="roundRect">
            <a:avLst/>
          </a:prstGeom>
          <a:solidFill>
            <a:srgbClr val="D8D9D9">
              <a:alpha val="66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35F277-C9D0-CE4C-B3EF-90C0A05B5812}"/>
              </a:ext>
            </a:extLst>
          </p:cNvPr>
          <p:cNvSpPr/>
          <p:nvPr/>
        </p:nvSpPr>
        <p:spPr>
          <a:xfrm>
            <a:off x="4791456" y="1798320"/>
            <a:ext cx="2804160" cy="3017520"/>
          </a:xfrm>
          <a:prstGeom prst="roundRect">
            <a:avLst/>
          </a:prstGeom>
          <a:solidFill>
            <a:srgbClr val="D8D9D9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330050-8337-9545-A3F7-74752CAFD5A7}"/>
              </a:ext>
            </a:extLst>
          </p:cNvPr>
          <p:cNvSpPr/>
          <p:nvPr/>
        </p:nvSpPr>
        <p:spPr>
          <a:xfrm>
            <a:off x="431292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5CA03-1C83-8E44-BE5F-DDF71547F7D7}"/>
              </a:ext>
            </a:extLst>
          </p:cNvPr>
          <p:cNvSpPr/>
          <p:nvPr/>
        </p:nvSpPr>
        <p:spPr>
          <a:xfrm>
            <a:off x="6690360" y="3005328"/>
            <a:ext cx="131064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Outcomes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B5FAB4-7BD9-2045-B617-7BAA8894515F}"/>
              </a:ext>
            </a:extLst>
          </p:cNvPr>
          <p:cNvSpPr/>
          <p:nvPr/>
        </p:nvSpPr>
        <p:spPr>
          <a:xfrm>
            <a:off x="550164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Acitivites/Outputs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69084B-15C8-CD48-822D-B080E7394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9299"/>
              </p:ext>
            </p:extLst>
          </p:nvPr>
        </p:nvGraphicFramePr>
        <p:xfrm>
          <a:off x="3996084" y="1920240"/>
          <a:ext cx="4199832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CA0DB35-D732-B64B-9DF4-5E66EEEED5D3}"/>
              </a:ext>
            </a:extLst>
          </p:cNvPr>
          <p:cNvSpPr/>
          <p:nvPr/>
        </p:nvSpPr>
        <p:spPr>
          <a:xfrm>
            <a:off x="4791456" y="5425440"/>
            <a:ext cx="2804160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>
                <a:solidFill>
                  <a:schemeClr val="tx1"/>
                </a:solidFill>
              </a:rPr>
              <a:t>Value Creation 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B5248-1C66-FB4D-B44E-1C2E7F8C758C}"/>
              </a:ext>
            </a:extLst>
          </p:cNvPr>
          <p:cNvSpPr txBox="1"/>
          <p:nvPr/>
        </p:nvSpPr>
        <p:spPr>
          <a:xfrm>
            <a:off x="3320922" y="5690128"/>
            <a:ext cx="574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International &lt;IR&gt; Framework. F</a:t>
            </a:r>
            <a:r>
              <a:rPr lang="en-US" sz="1400" dirty="0" err="1"/>
              <a:t>i</a:t>
            </a:r>
            <a:r>
              <a:rPr lang="en-TW" sz="1400" dirty="0"/>
              <a:t>gure 2, p.13 </a:t>
            </a:r>
          </a:p>
          <a:p>
            <a:pPr algn="ctr"/>
            <a:r>
              <a:rPr lang="en-US" sz="1400" dirty="0">
                <a:hlinkClick r:id="rId8"/>
              </a:rPr>
              <a:t>http://</a:t>
            </a:r>
            <a:r>
              <a:rPr lang="en-US" sz="1400" dirty="0" err="1">
                <a:hlinkClick r:id="rId8"/>
              </a:rPr>
              <a:t>www.theiirc.org</a:t>
            </a:r>
            <a:r>
              <a:rPr lang="en-US" sz="1400" dirty="0">
                <a:hlinkClick r:id="rId8"/>
              </a:rPr>
              <a:t>/international-</a:t>
            </a:r>
            <a:r>
              <a:rPr lang="en-US" sz="1400" dirty="0" err="1">
                <a:hlinkClick r:id="rId8"/>
              </a:rPr>
              <a:t>ir</a:t>
            </a:r>
            <a:r>
              <a:rPr lang="en-US" sz="1400" dirty="0">
                <a:hlinkClick r:id="rId8"/>
              </a:rPr>
              <a:t>-framework/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5349167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8C9B07-128A-164B-A17D-469621474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8163" y="0"/>
            <a:ext cx="8574087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A5CB3-2F2D-A040-B874-EF782461C012}"/>
              </a:ext>
            </a:extLst>
          </p:cNvPr>
          <p:cNvSpPr/>
          <p:nvPr/>
        </p:nvSpPr>
        <p:spPr>
          <a:xfrm>
            <a:off x="5047488" y="1280160"/>
            <a:ext cx="1865376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D26A0B-EDDB-564E-A899-B031140A29C7}"/>
              </a:ext>
            </a:extLst>
          </p:cNvPr>
          <p:cNvSpPr/>
          <p:nvPr/>
        </p:nvSpPr>
        <p:spPr>
          <a:xfrm>
            <a:off x="2627376" y="4565904"/>
            <a:ext cx="6705600" cy="950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9C08C8-587D-8F4E-A0A2-EBF8EEB5076E}"/>
              </a:ext>
            </a:extLst>
          </p:cNvPr>
          <p:cNvSpPr/>
          <p:nvPr/>
        </p:nvSpPr>
        <p:spPr>
          <a:xfrm>
            <a:off x="2609088" y="432814"/>
            <a:ext cx="6705600" cy="2737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Data 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F4DD0-3872-DC4E-8E07-2606177A6E77}"/>
              </a:ext>
            </a:extLst>
          </p:cNvPr>
          <p:cNvSpPr txBox="1"/>
          <p:nvPr/>
        </p:nvSpPr>
        <p:spPr>
          <a:xfrm>
            <a:off x="2515285" y="5690128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</a:t>
            </a:r>
            <a:r>
              <a:rPr lang="en-US" sz="1400" dirty="0"/>
              <a:t>Getting Started with Istio on Amazon EKS</a:t>
            </a:r>
            <a:endParaRPr lang="en-TW" sz="1400" dirty="0"/>
          </a:p>
          <a:p>
            <a:pPr algn="ctr"/>
            <a:r>
              <a:rPr lang="en-US" sz="1400" dirty="0">
                <a:hlinkClick r:id="rId3"/>
              </a:rPr>
              <a:t>https://aws.amazon.com/blogs/opensource/getting-started-istio-eks/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4213823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C40EC-E9CE-2548-8F7E-EAC432935D95}"/>
              </a:ext>
            </a:extLst>
          </p:cNvPr>
          <p:cNvSpPr/>
          <p:nvPr/>
        </p:nvSpPr>
        <p:spPr>
          <a:xfrm>
            <a:off x="4486657" y="2647273"/>
            <a:ext cx="3243072" cy="148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OCA-compliant Domain-Specific Language Definitions</a:t>
            </a:r>
          </a:p>
          <a:p>
            <a:pPr algn="ctr"/>
            <a:r>
              <a:rPr lang="en-TW" dirty="0"/>
              <a:t>OCA-IS, OCA-DL, OCA-NS</a:t>
            </a:r>
          </a:p>
          <a:p>
            <a:pPr algn="ctr"/>
            <a:r>
              <a:rPr lang="en-US" dirty="0"/>
              <a:t>U</a:t>
            </a:r>
            <a:r>
              <a:rPr lang="en-TW" dirty="0"/>
              <a:t>sing K-Framework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B42A92-2E53-CB49-9343-31A15CA2129B}"/>
              </a:ext>
            </a:extLst>
          </p:cNvPr>
          <p:cNvSpPr/>
          <p:nvPr/>
        </p:nvSpPr>
        <p:spPr>
          <a:xfrm>
            <a:off x="7833360" y="3185096"/>
            <a:ext cx="755904" cy="5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3225C13-EE45-7D47-B709-0062669C831B}"/>
              </a:ext>
            </a:extLst>
          </p:cNvPr>
          <p:cNvSpPr/>
          <p:nvPr/>
        </p:nvSpPr>
        <p:spPr>
          <a:xfrm>
            <a:off x="3590546" y="3185095"/>
            <a:ext cx="755904" cy="503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470E55-5ED3-6044-BF4C-A3E79D5C631F}"/>
              </a:ext>
            </a:extLst>
          </p:cNvPr>
          <p:cNvGrpSpPr/>
          <p:nvPr/>
        </p:nvGrpSpPr>
        <p:grpSpPr>
          <a:xfrm>
            <a:off x="8705088" y="1303400"/>
            <a:ext cx="3304032" cy="4169664"/>
            <a:chOff x="8887968" y="1303400"/>
            <a:chExt cx="3304032" cy="41696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FED566-46AA-8547-98D1-5FF40FDAA637}"/>
                </a:ext>
              </a:extLst>
            </p:cNvPr>
            <p:cNvSpPr/>
            <p:nvPr/>
          </p:nvSpPr>
          <p:spPr>
            <a:xfrm>
              <a:off x="8887968" y="1303400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Semantic Verification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BAE066D-00BD-9F4F-A526-09F2C2E5F013}"/>
                </a:ext>
              </a:extLst>
            </p:cNvPr>
            <p:cNvSpPr/>
            <p:nvPr/>
          </p:nvSpPr>
          <p:spPr>
            <a:xfrm>
              <a:off x="9534144" y="1943821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Deductuve Program Verifier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E0CBC0B-1C1A-764A-ACBA-0B3686D073B8}"/>
                </a:ext>
              </a:extLst>
            </p:cNvPr>
            <p:cNvSpPr/>
            <p:nvPr/>
          </p:nvSpPr>
          <p:spPr>
            <a:xfrm>
              <a:off x="9534144" y="2883826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Checker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7777CD-37C7-EA43-A504-C2C8765866E7}"/>
                </a:ext>
              </a:extLst>
            </p:cNvPr>
            <p:cNvSpPr/>
            <p:nvPr/>
          </p:nvSpPr>
          <p:spPr>
            <a:xfrm>
              <a:off x="9534144" y="3823830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Symbolic Execution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0EC3AD0-884C-7941-B685-3F35DA474EC6}"/>
                </a:ext>
              </a:extLst>
            </p:cNvPr>
            <p:cNvSpPr/>
            <p:nvPr/>
          </p:nvSpPr>
          <p:spPr>
            <a:xfrm>
              <a:off x="9534144" y="476383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Debugger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DA06C0-4036-8C4F-B0AD-F0771DDDA171}"/>
              </a:ext>
            </a:extLst>
          </p:cNvPr>
          <p:cNvGrpSpPr/>
          <p:nvPr/>
        </p:nvGrpSpPr>
        <p:grpSpPr>
          <a:xfrm>
            <a:off x="207266" y="1303400"/>
            <a:ext cx="3304032" cy="4169664"/>
            <a:chOff x="451104" y="1303401"/>
            <a:chExt cx="3304032" cy="416966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AB080E4-7479-0644-BA8C-07B08A450D2B}"/>
                </a:ext>
              </a:extLst>
            </p:cNvPr>
            <p:cNvSpPr/>
            <p:nvPr/>
          </p:nvSpPr>
          <p:spPr>
            <a:xfrm>
              <a:off x="451104" y="1303401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Syntax Verification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8449641-18BF-734E-9F79-CE5AA7A12F60}"/>
                </a:ext>
              </a:extLst>
            </p:cNvPr>
            <p:cNvSpPr/>
            <p:nvPr/>
          </p:nvSpPr>
          <p:spPr>
            <a:xfrm>
              <a:off x="1097280" y="1949114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Test-case Generation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8F9E4F9-A984-4E49-BFB9-CC0E8D356CE6}"/>
                </a:ext>
              </a:extLst>
            </p:cNvPr>
            <p:cNvSpPr/>
            <p:nvPr/>
          </p:nvSpPr>
          <p:spPr>
            <a:xfrm>
              <a:off x="1097280" y="277195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EEB6980-3AD6-8B42-B2FB-D59A46F92A4F}"/>
                </a:ext>
              </a:extLst>
            </p:cNvPr>
            <p:cNvSpPr/>
            <p:nvPr/>
          </p:nvSpPr>
          <p:spPr>
            <a:xfrm>
              <a:off x="1097280" y="3656498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A8BED75-30BC-D141-ADC2-81C64247F976}"/>
                </a:ext>
              </a:extLst>
            </p:cNvPr>
            <p:cNvSpPr/>
            <p:nvPr/>
          </p:nvSpPr>
          <p:spPr>
            <a:xfrm>
              <a:off x="1097280" y="451187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53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DE8A86-18AE-2342-9F23-874F55271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2176"/>
          <a:stretch/>
        </p:blipFill>
        <p:spPr>
          <a:xfrm>
            <a:off x="826" y="421400"/>
            <a:ext cx="12191281" cy="579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B3EDA-5F5B-D942-9118-4DC477DD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961" y="500937"/>
            <a:ext cx="3108039" cy="911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0DB793-E7DF-E146-95A7-482242AC1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465" y="2811641"/>
            <a:ext cx="1471926" cy="10133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11919D-379B-3447-8E4A-A423F147FC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4043" y="1873623"/>
            <a:ext cx="692770" cy="7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0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an 79">
            <a:extLst>
              <a:ext uri="{FF2B5EF4-FFF2-40B4-BE49-F238E27FC236}">
                <a16:creationId xmlns:a16="http://schemas.microsoft.com/office/drawing/2014/main" id="{A6A4FC72-DD2B-FC4A-9447-70DCCD73D06C}"/>
              </a:ext>
            </a:extLst>
          </p:cNvPr>
          <p:cNvSpPr/>
          <p:nvPr/>
        </p:nvSpPr>
        <p:spPr>
          <a:xfrm>
            <a:off x="5176892" y="4132556"/>
            <a:ext cx="1561590" cy="1179921"/>
          </a:xfrm>
          <a:prstGeom prst="can">
            <a:avLst>
              <a:gd name="adj" fmla="val 1786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/>
              <a:t>PKI Namespace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3F3AD-8711-5147-9B93-2D1F513B2131}"/>
              </a:ext>
            </a:extLst>
          </p:cNvPr>
          <p:cNvSpPr/>
          <p:nvPr/>
        </p:nvSpPr>
        <p:spPr>
          <a:xfrm>
            <a:off x="8093327" y="469232"/>
            <a:ext cx="2921667" cy="591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0DA2F-B1D1-DB4B-9D16-AA81B1600FBD}"/>
              </a:ext>
            </a:extLst>
          </p:cNvPr>
          <p:cNvSpPr/>
          <p:nvPr/>
        </p:nvSpPr>
        <p:spPr>
          <a:xfrm>
            <a:off x="871331" y="469232"/>
            <a:ext cx="2921667" cy="591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C555DC-EE96-FB4F-9E90-3C972D470D1D}"/>
              </a:ext>
            </a:extLst>
          </p:cNvPr>
          <p:cNvSpPr/>
          <p:nvPr/>
        </p:nvSpPr>
        <p:spPr>
          <a:xfrm>
            <a:off x="4641747" y="2929689"/>
            <a:ext cx="2602831" cy="998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Public Communication Channel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520ECB-527B-1B4D-9CCA-747B3E26F9A7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>
            <a:off x="3792998" y="3429000"/>
            <a:ext cx="84874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37B52-B73B-B644-A570-F342EAE24744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7244578" y="3429000"/>
            <a:ext cx="84874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C60C34-C4E0-814B-B353-4613F024F7CF}"/>
              </a:ext>
            </a:extLst>
          </p:cNvPr>
          <p:cNvGrpSpPr/>
          <p:nvPr/>
        </p:nvGrpSpPr>
        <p:grpSpPr>
          <a:xfrm>
            <a:off x="1039773" y="1524972"/>
            <a:ext cx="2658979" cy="1686508"/>
            <a:chOff x="1087041" y="1455812"/>
            <a:chExt cx="1693446" cy="135069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E1D55F5-74BD-D546-947E-0CE95EEF5FF8}"/>
                </a:ext>
              </a:extLst>
            </p:cNvPr>
            <p:cNvSpPr/>
            <p:nvPr/>
          </p:nvSpPr>
          <p:spPr>
            <a:xfrm>
              <a:off x="1087041" y="1455812"/>
              <a:ext cx="1693446" cy="135069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W" sz="1200" dirty="0"/>
                <a:t>Encrypted </a:t>
              </a:r>
            </a:p>
            <a:p>
              <a:r>
                <a:rPr lang="en-US" sz="1200" dirty="0"/>
                <a:t>            b</a:t>
              </a:r>
              <a:r>
                <a:rPr lang="en-TW" sz="1200" dirty="0"/>
                <a:t>y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8AA46A39-B76A-8242-A93A-54D9CAA82A05}"/>
                </a:ext>
              </a:extLst>
            </p:cNvPr>
            <p:cNvSpPr/>
            <p:nvPr/>
          </p:nvSpPr>
          <p:spPr>
            <a:xfrm>
              <a:off x="1165026" y="2121176"/>
              <a:ext cx="1519341" cy="62817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200" dirty="0"/>
                <a:t>Original Data Content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83530CB-893A-384A-877A-AE0BDD256388}"/>
              </a:ext>
            </a:extLst>
          </p:cNvPr>
          <p:cNvSpPr/>
          <p:nvPr/>
        </p:nvSpPr>
        <p:spPr>
          <a:xfrm>
            <a:off x="1866904" y="55087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Pass Phrase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54E6F3-1604-EA46-9E64-E0271A2CEB0A}"/>
              </a:ext>
            </a:extLst>
          </p:cNvPr>
          <p:cNvSpPr/>
          <p:nvPr/>
        </p:nvSpPr>
        <p:spPr>
          <a:xfrm>
            <a:off x="1039773" y="4032596"/>
            <a:ext cx="2658978" cy="16865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200" dirty="0"/>
              <a:t>Encrypted</a:t>
            </a:r>
          </a:p>
          <a:p>
            <a:pPr algn="ctr"/>
            <a:r>
              <a:rPr lang="en-US" sz="1200" dirty="0"/>
              <a:t>b</a:t>
            </a:r>
            <a:r>
              <a:rPr lang="en-TW" sz="1200" dirty="0"/>
              <a:t>y Public</a:t>
            </a:r>
            <a:r>
              <a:rPr lang="zh-TW" altLang="en-US" sz="1200" dirty="0"/>
              <a:t> </a:t>
            </a:r>
            <a:r>
              <a:rPr lang="en-US" altLang="zh-TW" sz="1200" dirty="0"/>
              <a:t>Key</a:t>
            </a:r>
            <a:endParaRPr lang="en-TW" sz="1200" dirty="0"/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3183A948-BB97-6D48-8D26-0A3C69FB9EDA}"/>
              </a:ext>
            </a:extLst>
          </p:cNvPr>
          <p:cNvSpPr/>
          <p:nvPr/>
        </p:nvSpPr>
        <p:spPr>
          <a:xfrm>
            <a:off x="1139360" y="4622826"/>
            <a:ext cx="2385607" cy="9872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Original Data Content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954228-4FCB-734C-AD51-181714651A25}"/>
              </a:ext>
            </a:extLst>
          </p:cNvPr>
          <p:cNvSpPr/>
          <p:nvPr/>
        </p:nvSpPr>
        <p:spPr>
          <a:xfrm>
            <a:off x="4641747" y="483826"/>
            <a:ext cx="2602831" cy="99862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Private Communication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943C04-98A4-3342-B216-F93294D5C954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244578" y="983137"/>
            <a:ext cx="8487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9D74BB-2994-E647-B155-441179C2E5D5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2730904" y="982870"/>
            <a:ext cx="1910843" cy="26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582FC5-9B0E-E541-9900-AF4C2ECF9B37}"/>
              </a:ext>
            </a:extLst>
          </p:cNvPr>
          <p:cNvGrpSpPr/>
          <p:nvPr/>
        </p:nvGrpSpPr>
        <p:grpSpPr>
          <a:xfrm>
            <a:off x="9145231" y="5363294"/>
            <a:ext cx="837089" cy="720000"/>
            <a:chOff x="6670286" y="4620126"/>
            <a:chExt cx="837089" cy="720000"/>
          </a:xfrm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D408C3AC-FCD5-0249-AAB4-4B35068313A0}"/>
                </a:ext>
              </a:extLst>
            </p:cNvPr>
            <p:cNvSpPr/>
            <p:nvPr/>
          </p:nvSpPr>
          <p:spPr>
            <a:xfrm>
              <a:off x="6713621" y="4620126"/>
              <a:ext cx="720000" cy="720000"/>
            </a:xfrm>
            <a:prstGeom prst="chord">
              <a:avLst>
                <a:gd name="adj1" fmla="val 21497166"/>
                <a:gd name="adj2" fmla="val 1090579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TW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F9CBA2-327F-F847-8A68-5268A38D9DCD}"/>
                </a:ext>
              </a:extLst>
            </p:cNvPr>
            <p:cNvSpPr txBox="1"/>
            <p:nvPr/>
          </p:nvSpPr>
          <p:spPr>
            <a:xfrm>
              <a:off x="6670286" y="4950273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Private Key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5536EC-65CB-304F-B516-CAA72F95D8A0}"/>
              </a:ext>
            </a:extLst>
          </p:cNvPr>
          <p:cNvGrpSpPr/>
          <p:nvPr/>
        </p:nvGrpSpPr>
        <p:grpSpPr>
          <a:xfrm>
            <a:off x="1967432" y="3682268"/>
            <a:ext cx="758541" cy="720000"/>
            <a:chOff x="6725431" y="4309124"/>
            <a:chExt cx="758541" cy="720000"/>
          </a:xfrm>
        </p:grpSpPr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5CF0DD93-1E11-7647-A215-8E5939861391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0B484A-6E78-DD4E-BA77-AED32F15FB6F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30A21603-F231-2E4B-B4FE-CA7E529EC052}"/>
              </a:ext>
            </a:extLst>
          </p:cNvPr>
          <p:cNvSpPr/>
          <p:nvPr/>
        </p:nvSpPr>
        <p:spPr>
          <a:xfrm>
            <a:off x="1904838" y="1506069"/>
            <a:ext cx="827999" cy="827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>
                <a:solidFill>
                  <a:schemeClr val="tx1"/>
                </a:solidFill>
              </a:rPr>
              <a:t>Pass Phrase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35D0D24-4A6F-4B4F-8660-1CC7C351357E}"/>
              </a:ext>
            </a:extLst>
          </p:cNvPr>
          <p:cNvSpPr/>
          <p:nvPr/>
        </p:nvSpPr>
        <p:spPr>
          <a:xfrm>
            <a:off x="8206584" y="4032596"/>
            <a:ext cx="2658978" cy="1686508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Decrypted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TW" sz="1200" dirty="0">
                <a:solidFill>
                  <a:schemeClr val="tx1"/>
                </a:solidFill>
              </a:rPr>
              <a:t>y Private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Key</a:t>
            </a:r>
            <a:endParaRPr lang="en-TW" sz="1200" dirty="0">
              <a:solidFill>
                <a:schemeClr val="tx1"/>
              </a:solidFill>
            </a:endParaRPr>
          </a:p>
        </p:txBody>
      </p:sp>
      <p:sp>
        <p:nvSpPr>
          <p:cNvPr id="57" name="Document 56">
            <a:extLst>
              <a:ext uri="{FF2B5EF4-FFF2-40B4-BE49-F238E27FC236}">
                <a16:creationId xmlns:a16="http://schemas.microsoft.com/office/drawing/2014/main" id="{A8C87734-DEAC-7445-B5B3-FB7E42B5E4C7}"/>
              </a:ext>
            </a:extLst>
          </p:cNvPr>
          <p:cNvSpPr/>
          <p:nvPr/>
        </p:nvSpPr>
        <p:spPr>
          <a:xfrm>
            <a:off x="8306171" y="4622826"/>
            <a:ext cx="2385607" cy="9872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Original Data Content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E0CAFD-3B13-164D-AF19-608820D52ACD}"/>
              </a:ext>
            </a:extLst>
          </p:cNvPr>
          <p:cNvGrpSpPr/>
          <p:nvPr/>
        </p:nvGrpSpPr>
        <p:grpSpPr>
          <a:xfrm>
            <a:off x="9134243" y="3682268"/>
            <a:ext cx="758541" cy="720000"/>
            <a:chOff x="6725431" y="4309124"/>
            <a:chExt cx="758541" cy="720000"/>
          </a:xfrm>
        </p:grpSpPr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7513D2B9-E14C-094E-951B-ECF1E6102844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A45A75-B92F-9D42-A33D-A41F9737D1EA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610F67-1D72-9147-A73E-71CB3C14E67B}"/>
              </a:ext>
            </a:extLst>
          </p:cNvPr>
          <p:cNvGrpSpPr/>
          <p:nvPr/>
        </p:nvGrpSpPr>
        <p:grpSpPr>
          <a:xfrm>
            <a:off x="8206584" y="669252"/>
            <a:ext cx="2658979" cy="1686508"/>
            <a:chOff x="1087041" y="1455812"/>
            <a:chExt cx="1693446" cy="135069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FE16E37-7C66-414D-BB34-BB3E3AE9BDBE}"/>
                </a:ext>
              </a:extLst>
            </p:cNvPr>
            <p:cNvSpPr/>
            <p:nvPr/>
          </p:nvSpPr>
          <p:spPr>
            <a:xfrm>
              <a:off x="1087041" y="1455812"/>
              <a:ext cx="1693446" cy="1350695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W" sz="1200" dirty="0">
                  <a:solidFill>
                    <a:schemeClr val="tx1"/>
                  </a:solidFill>
                </a:rPr>
                <a:t>Decrypted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    b</a:t>
              </a:r>
              <a:r>
                <a:rPr lang="en-TW" sz="10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4" name="Document 63">
              <a:extLst>
                <a:ext uri="{FF2B5EF4-FFF2-40B4-BE49-F238E27FC236}">
                  <a16:creationId xmlns:a16="http://schemas.microsoft.com/office/drawing/2014/main" id="{8F741F71-4B5C-B141-BC04-42EB754895C2}"/>
                </a:ext>
              </a:extLst>
            </p:cNvPr>
            <p:cNvSpPr/>
            <p:nvPr/>
          </p:nvSpPr>
          <p:spPr>
            <a:xfrm>
              <a:off x="1165026" y="2121176"/>
              <a:ext cx="1519341" cy="62817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200" dirty="0"/>
                <a:t>Original Data Content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E69839CF-6149-3443-97A2-78AF8CC3BDAF}"/>
              </a:ext>
            </a:extLst>
          </p:cNvPr>
          <p:cNvSpPr/>
          <p:nvPr/>
        </p:nvSpPr>
        <p:spPr>
          <a:xfrm>
            <a:off x="9116156" y="69243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Pass Phrase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C6753E30-D84C-4D41-91B6-2095CAEE0F34}"/>
              </a:ext>
            </a:extLst>
          </p:cNvPr>
          <p:cNvSpPr/>
          <p:nvPr/>
        </p:nvSpPr>
        <p:spPr>
          <a:xfrm>
            <a:off x="6831601" y="4784440"/>
            <a:ext cx="1116858" cy="1511920"/>
          </a:xfrm>
          <a:prstGeom prst="borderCallout2">
            <a:avLst>
              <a:gd name="adj1" fmla="val 71125"/>
              <a:gd name="adj2" fmla="val 100863"/>
              <a:gd name="adj3" fmla="val 71125"/>
              <a:gd name="adj4" fmla="val 129310"/>
              <a:gd name="adj5" fmla="val 65154"/>
              <a:gd name="adj6" fmla="val 218368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Public/Private Key pair is created on Destination so that private key never have to be exposed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F8B29C-72DD-874B-897F-DDE28B7E5CF9}"/>
              </a:ext>
            </a:extLst>
          </p:cNvPr>
          <p:cNvGrpSpPr/>
          <p:nvPr/>
        </p:nvGrpSpPr>
        <p:grpSpPr>
          <a:xfrm>
            <a:off x="5259023" y="4639142"/>
            <a:ext cx="758541" cy="720000"/>
            <a:chOff x="6725431" y="4309124"/>
            <a:chExt cx="758541" cy="720000"/>
          </a:xfrm>
        </p:grpSpPr>
        <p:sp>
          <p:nvSpPr>
            <p:cNvPr id="71" name="Chord 70">
              <a:extLst>
                <a:ext uri="{FF2B5EF4-FFF2-40B4-BE49-F238E27FC236}">
                  <a16:creationId xmlns:a16="http://schemas.microsoft.com/office/drawing/2014/main" id="{A4E7CDE7-01F7-4949-9F7C-A3F8717F7DC8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A52E96-C64D-8F4D-BCF0-D25B0CF4FDD1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442A6C-FDB7-F342-885A-58FA4BC1F244}"/>
              </a:ext>
            </a:extLst>
          </p:cNvPr>
          <p:cNvGrpSpPr/>
          <p:nvPr/>
        </p:nvGrpSpPr>
        <p:grpSpPr>
          <a:xfrm>
            <a:off x="5548601" y="4784440"/>
            <a:ext cx="758541" cy="720000"/>
            <a:chOff x="6725431" y="4309124"/>
            <a:chExt cx="758541" cy="720000"/>
          </a:xfrm>
        </p:grpSpPr>
        <p:sp>
          <p:nvSpPr>
            <p:cNvPr id="74" name="Chord 73">
              <a:extLst>
                <a:ext uri="{FF2B5EF4-FFF2-40B4-BE49-F238E27FC236}">
                  <a16:creationId xmlns:a16="http://schemas.microsoft.com/office/drawing/2014/main" id="{04A59894-172C-444B-9A42-69C8B9C87EBD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A7289E-61C7-D045-9942-D0A2D0D36DF2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1A2D-FBB4-4744-894B-2C7AE4B65F70}"/>
              </a:ext>
            </a:extLst>
          </p:cNvPr>
          <p:cNvGrpSpPr/>
          <p:nvPr/>
        </p:nvGrpSpPr>
        <p:grpSpPr>
          <a:xfrm>
            <a:off x="5807196" y="4890052"/>
            <a:ext cx="758541" cy="720000"/>
            <a:chOff x="6725431" y="4309124"/>
            <a:chExt cx="758541" cy="720000"/>
          </a:xfrm>
        </p:grpSpPr>
        <p:sp>
          <p:nvSpPr>
            <p:cNvPr id="77" name="Chord 76">
              <a:extLst>
                <a:ext uri="{FF2B5EF4-FFF2-40B4-BE49-F238E27FC236}">
                  <a16:creationId xmlns:a16="http://schemas.microsoft.com/office/drawing/2014/main" id="{877C21FA-D2E5-FF40-A3E6-62010DDDA94B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65503E-B5A9-514C-AB25-B8E5983D0039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sp>
        <p:nvSpPr>
          <p:cNvPr id="79" name="Line Callout 2 78">
            <a:extLst>
              <a:ext uri="{FF2B5EF4-FFF2-40B4-BE49-F238E27FC236}">
                <a16:creationId xmlns:a16="http://schemas.microsoft.com/office/drawing/2014/main" id="{AC99EFAC-66E4-6F4E-B9B6-22CC41883EB9}"/>
              </a:ext>
            </a:extLst>
          </p:cNvPr>
          <p:cNvSpPr/>
          <p:nvPr/>
        </p:nvSpPr>
        <p:spPr>
          <a:xfrm>
            <a:off x="3875130" y="4784441"/>
            <a:ext cx="1137114" cy="1454362"/>
          </a:xfrm>
          <a:prstGeom prst="borderCallout2">
            <a:avLst>
              <a:gd name="adj1" fmla="val 53053"/>
              <a:gd name="adj2" fmla="val 100863"/>
              <a:gd name="adj3" fmla="val 53053"/>
              <a:gd name="adj4" fmla="val 132758"/>
              <a:gd name="adj5" fmla="val 38955"/>
              <a:gd name="adj6" fmla="val 179076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Public Keys can be retrieved from Open Namespaces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2DD9D0-3A09-E243-BDF2-12FAB17BD0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725973" y="3928311"/>
            <a:ext cx="1248577" cy="68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A7FC1F-5855-F64B-A4F7-A1215EBD564D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3974550" y="3928310"/>
            <a:ext cx="469137" cy="856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EE8800-7445-B14E-9CCD-0E3D5063FD49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6738482" y="3943791"/>
            <a:ext cx="938647" cy="7787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D7DF63-8B90-4C41-B807-508AC50B8C53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7677129" y="3935149"/>
            <a:ext cx="1457114" cy="86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ine Callout 2 104">
            <a:extLst>
              <a:ext uri="{FF2B5EF4-FFF2-40B4-BE49-F238E27FC236}">
                <a16:creationId xmlns:a16="http://schemas.microsoft.com/office/drawing/2014/main" id="{B6177FF6-3F2F-C045-9FA1-AB95F40FBD61}"/>
              </a:ext>
            </a:extLst>
          </p:cNvPr>
          <p:cNvSpPr/>
          <p:nvPr/>
        </p:nvSpPr>
        <p:spPr>
          <a:xfrm>
            <a:off x="3936738" y="1417769"/>
            <a:ext cx="1240153" cy="1511920"/>
          </a:xfrm>
          <a:prstGeom prst="borderCallout2">
            <a:avLst>
              <a:gd name="adj1" fmla="val 8695"/>
              <a:gd name="adj2" fmla="val -2139"/>
              <a:gd name="adj3" fmla="val 8044"/>
              <a:gd name="adj4" fmla="val -25632"/>
              <a:gd name="adj5" fmla="val -15485"/>
              <a:gd name="adj6" fmla="val -10048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Source created Pass Phrase, so that it must be transmitted to Destination for Decryption.</a:t>
            </a:r>
          </a:p>
        </p:txBody>
      </p:sp>
    </p:spTree>
    <p:extLst>
      <p:ext uri="{BB962C8B-B14F-4D97-AF65-F5344CB8AC3E}">
        <p14:creationId xmlns:p14="http://schemas.microsoft.com/office/powerpoint/2010/main" val="17558840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CA5C04F-FDA3-B248-8B0C-95126A5A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0"/>
            <a:ext cx="10176387" cy="5718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A2C7E-C861-2B44-A629-B0DD71B63EA5}"/>
              </a:ext>
            </a:extLst>
          </p:cNvPr>
          <p:cNvSpPr txBox="1"/>
          <p:nvPr/>
        </p:nvSpPr>
        <p:spPr>
          <a:xfrm>
            <a:off x="4066615" y="589935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</a:t>
            </a:r>
            <a:r>
              <a:rPr lang="en-US" dirty="0" err="1"/>
              <a:t>youtu.be</a:t>
            </a:r>
            <a:r>
              <a:rPr lang="en-US" dirty="0"/>
              <a:t>/q9vu6_2r0o4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193481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0E9CFEB-4F1C-854F-87F6-4743FFBCF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86" y="0"/>
            <a:ext cx="803422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AA8FE-5FC0-C14B-933F-5D6AB94834EA}"/>
              </a:ext>
            </a:extLst>
          </p:cNvPr>
          <p:cNvSpPr txBox="1"/>
          <p:nvPr/>
        </p:nvSpPr>
        <p:spPr>
          <a:xfrm>
            <a:off x="7791779" y="5805055"/>
            <a:ext cx="4469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hlinkClick r:id="rId2"/>
              </a:rPr>
              <a:t>A Geometry of Consciousness -- The </a:t>
            </a:r>
            <a:r>
              <a:rPr lang="en-US" sz="1100" b="1" dirty="0" err="1">
                <a:hlinkClick r:id="rId2"/>
              </a:rPr>
              <a:t>Pribram</a:t>
            </a:r>
            <a:r>
              <a:rPr lang="en-US" sz="1100" b="1" dirty="0">
                <a:hlinkClick r:id="rId2"/>
              </a:rPr>
              <a:t> Bohm Hypothesis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175772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2111</TotalTime>
  <Words>295</Words>
  <Application>Microsoft Macintosh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Microsoft Office User</dc:creator>
  <cp:keywords/>
  <dc:description/>
  <cp:lastModifiedBy>Microsoft Office User</cp:lastModifiedBy>
  <cp:revision>53</cp:revision>
  <dcterms:created xsi:type="dcterms:W3CDTF">2020-07-25T04:20:28Z</dcterms:created>
  <dcterms:modified xsi:type="dcterms:W3CDTF">2020-08-04T16:40:23Z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