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232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94BA-14CA-BF44-9538-24C1C453FACB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6C4D-859A-C645-9322-67A84A528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6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94BA-14CA-BF44-9538-24C1C453FACB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6C4D-859A-C645-9322-67A84A528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94BA-14CA-BF44-9538-24C1C453FACB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6C4D-859A-C645-9322-67A84A528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0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94BA-14CA-BF44-9538-24C1C453FACB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6C4D-859A-C645-9322-67A84A528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6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94BA-14CA-BF44-9538-24C1C453FACB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6C4D-859A-C645-9322-67A84A528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94BA-14CA-BF44-9538-24C1C453FACB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6C4D-859A-C645-9322-67A84A528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7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94BA-14CA-BF44-9538-24C1C453FACB}" type="datetimeFigureOut">
              <a:rPr lang="en-US" smtClean="0"/>
              <a:t>2/25/16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6C4D-859A-C645-9322-67A84A528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2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94BA-14CA-BF44-9538-24C1C453FACB}" type="datetimeFigureOut">
              <a:rPr lang="en-US" smtClean="0"/>
              <a:t>2/25/16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6C4D-859A-C645-9322-67A84A528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94BA-14CA-BF44-9538-24C1C453FACB}" type="datetimeFigureOut">
              <a:rPr lang="en-US" smtClean="0"/>
              <a:t>2/25/16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6C4D-859A-C645-9322-67A84A528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7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94BA-14CA-BF44-9538-24C1C453FACB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6C4D-859A-C645-9322-67A84A528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8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94BA-14CA-BF44-9538-24C1C453FACB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6C4D-859A-C645-9322-67A84A528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6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B94BA-14CA-BF44-9538-24C1C453FACB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36C4D-859A-C645-9322-67A84A528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2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PU_Diagram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" t="12445" r="39722" b="33111"/>
          <a:stretch/>
        </p:blipFill>
        <p:spPr>
          <a:xfrm>
            <a:off x="0" y="687293"/>
            <a:ext cx="9144000" cy="54908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47001" y="2460290"/>
            <a:ext cx="4277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dirty="0" smtClean="0"/>
              <a:t>[16]</a:t>
            </a:r>
            <a:endParaRPr 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040553" y="3044102"/>
            <a:ext cx="4330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b</a:t>
            </a:r>
            <a:r>
              <a:rPr lang="en-US" sz="900" dirty="0" smtClean="0"/>
              <a:t>[16]</a:t>
            </a:r>
            <a:endParaRPr 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2637420" y="3182602"/>
            <a:ext cx="313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sel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2684837" y="2590880"/>
            <a:ext cx="532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o</a:t>
            </a:r>
            <a:r>
              <a:rPr lang="en-US" sz="900" dirty="0" smtClean="0"/>
              <a:t>ut[16]</a:t>
            </a:r>
            <a:endParaRPr 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2927230" y="2805837"/>
            <a:ext cx="4595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in[16]</a:t>
            </a:r>
            <a:endParaRPr 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4009472" y="2793508"/>
            <a:ext cx="532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out[16]</a:t>
            </a:r>
            <a:endParaRPr 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3610686" y="2371676"/>
            <a:ext cx="3879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load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5761680" y="2423409"/>
            <a:ext cx="4224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x</a:t>
            </a:r>
            <a:r>
              <a:rPr lang="en-US" sz="900" dirty="0" smtClean="0"/>
              <a:t>[</a:t>
            </a:r>
            <a:r>
              <a:rPr lang="en-US" sz="900" dirty="0" smtClean="0"/>
              <a:t>16]</a:t>
            </a: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5786673" y="3526678"/>
            <a:ext cx="4246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y</a:t>
            </a:r>
            <a:r>
              <a:rPr lang="en-US" sz="900" dirty="0" smtClean="0"/>
              <a:t>[</a:t>
            </a:r>
            <a:r>
              <a:rPr lang="en-US" sz="900" dirty="0" smtClean="0"/>
              <a:t>16]</a:t>
            </a:r>
            <a:endParaRPr 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6465219" y="356460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z</a:t>
            </a:r>
            <a:r>
              <a:rPr lang="en-US" sz="900" dirty="0" err="1" smtClean="0"/>
              <a:t>r</a:t>
            </a:r>
            <a:r>
              <a:rPr lang="en-US" sz="900" dirty="0"/>
              <a:t>  when </a:t>
            </a:r>
            <a:r>
              <a:rPr lang="en-US" sz="900" dirty="0" smtClean="0"/>
              <a:t>out==0 </a:t>
            </a:r>
            <a:endParaRPr lang="en-US" sz="900" dirty="0" smtClean="0"/>
          </a:p>
          <a:p>
            <a:r>
              <a:rPr lang="en-US" sz="900" dirty="0" err="1" smtClean="0"/>
              <a:t>ng</a:t>
            </a:r>
            <a:r>
              <a:rPr lang="en-US" sz="900" dirty="0"/>
              <a:t> </a:t>
            </a:r>
            <a:r>
              <a:rPr lang="en-US" sz="900" dirty="0" smtClean="0"/>
              <a:t>when out&lt;0</a:t>
            </a:r>
            <a:endParaRPr 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6456631" y="1797679"/>
            <a:ext cx="2037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zx</a:t>
            </a:r>
            <a:r>
              <a:rPr lang="en-US" sz="900" dirty="0"/>
              <a:t>, // Zero the x </a:t>
            </a:r>
            <a:r>
              <a:rPr lang="en-US" sz="900" dirty="0" smtClean="0"/>
              <a:t>input</a:t>
            </a:r>
            <a:endParaRPr lang="en-US" sz="900" dirty="0"/>
          </a:p>
          <a:p>
            <a:r>
              <a:rPr lang="en-US" sz="900" dirty="0" err="1" smtClean="0"/>
              <a:t>nx</a:t>
            </a:r>
            <a:r>
              <a:rPr lang="en-US" sz="900" dirty="0"/>
              <a:t>, // Negate the x input</a:t>
            </a:r>
          </a:p>
          <a:p>
            <a:r>
              <a:rPr lang="en-US" sz="900" dirty="0" err="1" smtClean="0"/>
              <a:t>zy</a:t>
            </a:r>
            <a:r>
              <a:rPr lang="en-US" sz="900" dirty="0"/>
              <a:t>, // Zero the y input</a:t>
            </a:r>
          </a:p>
          <a:p>
            <a:r>
              <a:rPr lang="en-US" sz="900" dirty="0" err="1" smtClean="0"/>
              <a:t>ny</a:t>
            </a:r>
            <a:r>
              <a:rPr lang="en-US" sz="900" dirty="0"/>
              <a:t>, // Negate the y </a:t>
            </a:r>
            <a:r>
              <a:rPr lang="en-US" sz="900" dirty="0" smtClean="0"/>
              <a:t>input</a:t>
            </a:r>
            <a:endParaRPr lang="en-US" sz="900" dirty="0"/>
          </a:p>
          <a:p>
            <a:r>
              <a:rPr lang="en-US" sz="900" dirty="0" smtClean="0"/>
              <a:t>f</a:t>
            </a:r>
            <a:r>
              <a:rPr lang="en-US" sz="900" dirty="0"/>
              <a:t>,  // Function code: 1 for add, 0 for </a:t>
            </a:r>
            <a:r>
              <a:rPr lang="en-US" sz="900" dirty="0" smtClean="0"/>
              <a:t>and</a:t>
            </a:r>
          </a:p>
          <a:p>
            <a:r>
              <a:rPr lang="en-US" sz="900" dirty="0" smtClean="0"/>
              <a:t>no; // Negate the out output</a:t>
            </a:r>
            <a:endParaRPr 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6784412" y="3058587"/>
            <a:ext cx="532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out[16]</a:t>
            </a:r>
            <a:endParaRPr 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4275303" y="5565107"/>
            <a:ext cx="4595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in[16]</a:t>
            </a:r>
            <a:endParaRPr 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5282226" y="4943930"/>
            <a:ext cx="3879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load</a:t>
            </a:r>
            <a:endParaRPr 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5282226" y="5104823"/>
            <a:ext cx="320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inc</a:t>
            </a:r>
            <a:endParaRPr lang="en-US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4627076" y="5099752"/>
            <a:ext cx="4283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reset</a:t>
            </a:r>
            <a:endParaRPr lang="en-US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5558400" y="5565107"/>
            <a:ext cx="532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out[16]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86597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PU_Diagram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" t="12445" r="39722" b="33111"/>
          <a:stretch/>
        </p:blipFill>
        <p:spPr>
          <a:xfrm>
            <a:off x="0" y="687293"/>
            <a:ext cx="9144000" cy="54908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47001" y="2460290"/>
            <a:ext cx="4277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dirty="0" smtClean="0"/>
              <a:t>[16]</a:t>
            </a:r>
            <a:endParaRPr 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040553" y="3044102"/>
            <a:ext cx="4330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b</a:t>
            </a:r>
            <a:r>
              <a:rPr lang="en-US" sz="900" dirty="0" smtClean="0"/>
              <a:t>[16]</a:t>
            </a:r>
            <a:endParaRPr 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2637420" y="3182602"/>
            <a:ext cx="313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sel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2684837" y="2590880"/>
            <a:ext cx="532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o</a:t>
            </a:r>
            <a:r>
              <a:rPr lang="en-US" sz="900" dirty="0" smtClean="0"/>
              <a:t>ut[16]</a:t>
            </a:r>
            <a:endParaRPr 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2927230" y="2805837"/>
            <a:ext cx="4595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in[16]</a:t>
            </a:r>
            <a:endParaRPr 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4009472" y="2793508"/>
            <a:ext cx="532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out[16]</a:t>
            </a:r>
            <a:endParaRPr 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3610686" y="2371676"/>
            <a:ext cx="3879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load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5761680" y="2423409"/>
            <a:ext cx="4224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x</a:t>
            </a:r>
            <a:r>
              <a:rPr lang="en-US" sz="900" dirty="0" smtClean="0"/>
              <a:t>[</a:t>
            </a:r>
            <a:r>
              <a:rPr lang="en-US" sz="900" dirty="0" smtClean="0"/>
              <a:t>16]</a:t>
            </a: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5786673" y="3526678"/>
            <a:ext cx="4246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y</a:t>
            </a:r>
            <a:r>
              <a:rPr lang="en-US" sz="900" dirty="0" smtClean="0"/>
              <a:t>[</a:t>
            </a:r>
            <a:r>
              <a:rPr lang="en-US" sz="900" dirty="0" smtClean="0"/>
              <a:t>16]</a:t>
            </a:r>
            <a:endParaRPr 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6465219" y="356460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z</a:t>
            </a:r>
            <a:r>
              <a:rPr lang="en-US" sz="900" dirty="0" err="1" smtClean="0"/>
              <a:t>r</a:t>
            </a:r>
            <a:r>
              <a:rPr lang="en-US" sz="900" dirty="0"/>
              <a:t>  when </a:t>
            </a:r>
            <a:r>
              <a:rPr lang="en-US" sz="900" dirty="0" smtClean="0"/>
              <a:t>out==0 </a:t>
            </a:r>
            <a:endParaRPr lang="en-US" sz="900" dirty="0" smtClean="0"/>
          </a:p>
          <a:p>
            <a:r>
              <a:rPr lang="en-US" sz="900" dirty="0" err="1" smtClean="0"/>
              <a:t>ng</a:t>
            </a:r>
            <a:r>
              <a:rPr lang="en-US" sz="900" dirty="0"/>
              <a:t> </a:t>
            </a:r>
            <a:r>
              <a:rPr lang="en-US" sz="900" dirty="0" smtClean="0"/>
              <a:t>when out&lt;0</a:t>
            </a:r>
            <a:endParaRPr 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6456631" y="1797679"/>
            <a:ext cx="2037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zx</a:t>
            </a:r>
            <a:r>
              <a:rPr lang="en-US" sz="900" dirty="0"/>
              <a:t>, // Zero the x </a:t>
            </a:r>
            <a:r>
              <a:rPr lang="en-US" sz="900" dirty="0" smtClean="0"/>
              <a:t>input</a:t>
            </a:r>
            <a:endParaRPr lang="en-US" sz="900" dirty="0"/>
          </a:p>
          <a:p>
            <a:r>
              <a:rPr lang="en-US" sz="900" dirty="0" err="1" smtClean="0"/>
              <a:t>nx</a:t>
            </a:r>
            <a:r>
              <a:rPr lang="en-US" sz="900" dirty="0"/>
              <a:t>, // Negate the x input</a:t>
            </a:r>
          </a:p>
          <a:p>
            <a:r>
              <a:rPr lang="en-US" sz="900" dirty="0" err="1" smtClean="0"/>
              <a:t>zy</a:t>
            </a:r>
            <a:r>
              <a:rPr lang="en-US" sz="900" dirty="0"/>
              <a:t>, // Zero the y input</a:t>
            </a:r>
          </a:p>
          <a:p>
            <a:r>
              <a:rPr lang="en-US" sz="900" dirty="0" err="1" smtClean="0"/>
              <a:t>ny</a:t>
            </a:r>
            <a:r>
              <a:rPr lang="en-US" sz="900" dirty="0"/>
              <a:t>, // Negate the y </a:t>
            </a:r>
            <a:r>
              <a:rPr lang="en-US" sz="900" dirty="0" smtClean="0"/>
              <a:t>input</a:t>
            </a:r>
            <a:endParaRPr lang="en-US" sz="900" dirty="0"/>
          </a:p>
          <a:p>
            <a:r>
              <a:rPr lang="en-US" sz="900" dirty="0" smtClean="0"/>
              <a:t>f</a:t>
            </a:r>
            <a:r>
              <a:rPr lang="en-US" sz="900" dirty="0"/>
              <a:t>,  // Function code: 1 for add, 0 for </a:t>
            </a:r>
            <a:r>
              <a:rPr lang="en-US" sz="900" dirty="0" smtClean="0"/>
              <a:t>and</a:t>
            </a:r>
          </a:p>
          <a:p>
            <a:r>
              <a:rPr lang="en-US" sz="900" dirty="0" smtClean="0"/>
              <a:t>no; // Negate the out output</a:t>
            </a:r>
            <a:endParaRPr 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6784412" y="3058587"/>
            <a:ext cx="532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out[16]</a:t>
            </a:r>
            <a:endParaRPr 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4275303" y="5565107"/>
            <a:ext cx="4595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in[16]</a:t>
            </a:r>
            <a:endParaRPr 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5282226" y="4943930"/>
            <a:ext cx="3879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load</a:t>
            </a:r>
            <a:endParaRPr 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5282226" y="5104823"/>
            <a:ext cx="320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inc</a:t>
            </a:r>
            <a:endParaRPr lang="en-US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4627076" y="5099752"/>
            <a:ext cx="4283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reset</a:t>
            </a:r>
            <a:endParaRPr lang="en-US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5558400" y="5565107"/>
            <a:ext cx="532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out[16]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63348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220</Words>
  <Application>Microsoft Macintosh PowerPoint</Application>
  <PresentationFormat>On-screen Show (4:3)</PresentationFormat>
  <Paragraphs>46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benkoo</dc:creator>
  <cp:lastModifiedBy>benkoo</cp:lastModifiedBy>
  <cp:revision>20</cp:revision>
  <dcterms:created xsi:type="dcterms:W3CDTF">2016-02-25T04:14:13Z</dcterms:created>
  <dcterms:modified xsi:type="dcterms:W3CDTF">2016-02-25T05:55:47Z</dcterms:modified>
</cp:coreProperties>
</file>