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5" r:id="rId1"/>
  </p:sldMasterIdLst>
  <p:notesMasterIdLst>
    <p:notesMasterId r:id="rId19"/>
  </p:notesMasterIdLst>
  <p:sldIdLst>
    <p:sldId id="791" r:id="rId2"/>
    <p:sldId id="793" r:id="rId3"/>
    <p:sldId id="1337" r:id="rId4"/>
    <p:sldId id="1327" r:id="rId5"/>
    <p:sldId id="1329" r:id="rId6"/>
    <p:sldId id="1330" r:id="rId7"/>
    <p:sldId id="1338" r:id="rId8"/>
    <p:sldId id="1343" r:id="rId9"/>
    <p:sldId id="1344" r:id="rId10"/>
    <p:sldId id="1331" r:id="rId11"/>
    <p:sldId id="1332" r:id="rId12"/>
    <p:sldId id="1336" r:id="rId13"/>
    <p:sldId id="1339" r:id="rId14"/>
    <p:sldId id="1340" r:id="rId15"/>
    <p:sldId id="1341" r:id="rId16"/>
    <p:sldId id="1342" r:id="rId17"/>
    <p:sldId id="1334"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1pPr>
    <a:lvl2pPr marR="0" lvl="1"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2pPr>
    <a:lvl3pPr marR="0" lvl="2"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3pPr>
    <a:lvl4pPr marR="0" lvl="3"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4pPr>
    <a:lvl5pPr marR="0" lvl="4"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5pPr>
    <a:lvl6pPr marR="0" lvl="5"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6pPr>
    <a:lvl7pPr marR="0" lvl="6"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7pPr>
    <a:lvl8pPr marR="0" lvl="7"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8pPr>
    <a:lvl9pPr marR="0" lvl="8"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9pPr>
  </p:defaultTextStyle>
  <p:extLst>
    <p:ext uri="{521415D9-36F7-43E2-AB2F-B90AF26B5E84}">
      <p14:sectionLst xmlns:p14="http://schemas.microsoft.com/office/powerpoint/2010/main">
        <p14:section name="Default Section" id="{B9647914-52B7-7340-BED4-A2BE28D0BEFD}">
          <p14:sldIdLst>
            <p14:sldId id="791"/>
            <p14:sldId id="793"/>
            <p14:sldId id="1337"/>
          </p14:sldIdLst>
        </p14:section>
        <p14:section name="Preliminary Proposal" id="{4F53265C-9F4B-C048-AB3D-CC41AE0BBB52}">
          <p14:sldIdLst>
            <p14:sldId id="1327"/>
            <p14:sldId id="1329"/>
            <p14:sldId id="1330"/>
            <p14:sldId id="1338"/>
            <p14:sldId id="1343"/>
            <p14:sldId id="1344"/>
          </p14:sldIdLst>
        </p14:section>
        <p14:section name="Add-ons for Complete Proposal" id="{36F9A3FA-4174-E24C-A356-1A56D5813C4C}">
          <p14:sldIdLst>
            <p14:sldId id="1331"/>
            <p14:sldId id="1332"/>
            <p14:sldId id="1336"/>
            <p14:sldId id="1339"/>
            <p14:sldId id="1340"/>
            <p14:sldId id="1341"/>
            <p14:sldId id="1342"/>
            <p14:sldId id="1334"/>
          </p14:sldIdLst>
        </p14:section>
      </p14:sectionLst>
    </p:ext>
    <p:ext uri="{EFAFB233-063F-42B5-8137-9DF3F51BA10A}">
      <p15:sldGuideLst xmlns:p15="http://schemas.microsoft.com/office/powerpoint/2012/main">
        <p15:guide id="1" orient="horz" pos="2890" userDrawn="1">
          <p15:clr>
            <a:srgbClr val="A4A3A4"/>
          </p15:clr>
        </p15:guide>
        <p15:guide id="2" pos="2880" userDrawn="1">
          <p15:clr>
            <a:srgbClr val="A4A3A4"/>
          </p15:clr>
        </p15:guide>
        <p15:guide id="3" orient="horz" pos="667" userDrawn="1">
          <p15:clr>
            <a:srgbClr val="A4A3A4"/>
          </p15:clr>
        </p15:guide>
        <p15:guide id="4" orient="horz" pos="894" userDrawn="1">
          <p15:clr>
            <a:srgbClr val="A4A3A4"/>
          </p15:clr>
        </p15:guide>
        <p15:guide id="5" pos="1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C9D"/>
    <a:srgbClr val="BDBDBD"/>
    <a:srgbClr val="DEECCD"/>
    <a:srgbClr val="FD4D4D"/>
    <a:srgbClr val="F78F8F"/>
    <a:srgbClr val="FFC611"/>
    <a:srgbClr val="FFAB40"/>
    <a:srgbClr val="FEA83A"/>
    <a:srgbClr val="FFD966"/>
    <a:srgbClr val="BAE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65" autoAdjust="0"/>
    <p:restoredTop sz="97421" autoAdjust="0"/>
  </p:normalViewPr>
  <p:slideViewPr>
    <p:cSldViewPr snapToGrid="0">
      <p:cViewPr varScale="1">
        <p:scale>
          <a:sx n="282" d="100"/>
          <a:sy n="282" d="100"/>
        </p:scale>
        <p:origin x="176" y="336"/>
      </p:cViewPr>
      <p:guideLst>
        <p:guide orient="horz" pos="2890"/>
        <p:guide pos="2880"/>
        <p:guide orient="horz" pos="667"/>
        <p:guide orient="horz" pos="894"/>
        <p:guide pos="1474"/>
      </p:guideLst>
    </p:cSldViewPr>
  </p:slideViewPr>
  <p:outlineViewPr>
    <p:cViewPr>
      <p:scale>
        <a:sx n="33" d="100"/>
        <a:sy n="33" d="100"/>
      </p:scale>
      <p:origin x="0" y="45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Segoe UI"/>
                <a:ea typeface="Segoe UI"/>
                <a:cs typeface="Segoe UI"/>
                <a:sym typeface="Segoe UI"/>
              </a:defRPr>
            </a:lvl1pPr>
            <a:lvl2pPr marL="457200" marR="0" lvl="1" indent="0" algn="l" rtl="0">
              <a:spcBef>
                <a:spcPts val="0"/>
              </a:spcBef>
              <a:buNone/>
              <a:defRPr sz="1100" b="0" i="0" u="none" strike="noStrike" cap="none">
                <a:solidFill>
                  <a:schemeClr val="dk1"/>
                </a:solidFill>
                <a:latin typeface="Segoe UI"/>
                <a:ea typeface="Segoe UI"/>
                <a:cs typeface="Segoe UI"/>
                <a:sym typeface="Segoe UI"/>
              </a:defRPr>
            </a:lvl2pPr>
            <a:lvl3pPr marL="914400" marR="0" lvl="2" indent="0" algn="l" rtl="0">
              <a:spcBef>
                <a:spcPts val="0"/>
              </a:spcBef>
              <a:buNone/>
              <a:defRPr sz="1100" b="0" i="0" u="none" strike="noStrike" cap="none">
                <a:solidFill>
                  <a:schemeClr val="dk1"/>
                </a:solidFill>
                <a:latin typeface="Segoe UI"/>
                <a:ea typeface="Segoe UI"/>
                <a:cs typeface="Segoe UI"/>
                <a:sym typeface="Segoe UI"/>
              </a:defRPr>
            </a:lvl3pPr>
            <a:lvl4pPr marL="1371600" marR="0" lvl="3" indent="0" algn="l" rtl="0">
              <a:spcBef>
                <a:spcPts val="0"/>
              </a:spcBef>
              <a:buNone/>
              <a:defRPr sz="1100" b="0" i="0" u="none" strike="noStrike" cap="none">
                <a:solidFill>
                  <a:schemeClr val="dk1"/>
                </a:solidFill>
                <a:latin typeface="Segoe UI"/>
                <a:ea typeface="Segoe UI"/>
                <a:cs typeface="Segoe UI"/>
                <a:sym typeface="Segoe UI"/>
              </a:defRPr>
            </a:lvl4pPr>
            <a:lvl5pPr marL="1828800" marR="0" lvl="4" indent="0" algn="l" rtl="0">
              <a:spcBef>
                <a:spcPts val="0"/>
              </a:spcBef>
              <a:buNone/>
              <a:defRPr sz="1100" b="0" i="0" u="none" strike="noStrike" cap="none">
                <a:solidFill>
                  <a:schemeClr val="dk1"/>
                </a:solidFill>
                <a:latin typeface="Segoe UI"/>
                <a:ea typeface="Segoe UI"/>
                <a:cs typeface="Segoe UI"/>
                <a:sym typeface="Segoe UI"/>
              </a:defRPr>
            </a:lvl5pPr>
            <a:lvl6pPr marL="2286000" marR="0" lvl="5" indent="0" algn="l" rtl="0">
              <a:spcBef>
                <a:spcPts val="0"/>
              </a:spcBef>
              <a:buNone/>
              <a:defRPr sz="1100" b="0" i="0" u="none" strike="noStrike" cap="none">
                <a:solidFill>
                  <a:schemeClr val="dk1"/>
                </a:solidFill>
                <a:latin typeface="Segoe UI"/>
                <a:ea typeface="Segoe UI"/>
                <a:cs typeface="Segoe UI"/>
                <a:sym typeface="Segoe UI"/>
              </a:defRPr>
            </a:lvl6pPr>
            <a:lvl7pPr marL="2743200" marR="0" lvl="6" indent="0" algn="l" rtl="0">
              <a:spcBef>
                <a:spcPts val="0"/>
              </a:spcBef>
              <a:buNone/>
              <a:defRPr sz="1100" b="0" i="0" u="none" strike="noStrike" cap="none">
                <a:solidFill>
                  <a:schemeClr val="dk1"/>
                </a:solidFill>
                <a:latin typeface="Segoe UI"/>
                <a:ea typeface="Segoe UI"/>
                <a:cs typeface="Segoe UI"/>
                <a:sym typeface="Segoe UI"/>
              </a:defRPr>
            </a:lvl7pPr>
            <a:lvl8pPr marL="3200400" marR="0" lvl="7" indent="0" algn="l" rtl="0">
              <a:spcBef>
                <a:spcPts val="0"/>
              </a:spcBef>
              <a:buNone/>
              <a:defRPr sz="1100" b="0" i="0" u="none" strike="noStrike" cap="none">
                <a:solidFill>
                  <a:schemeClr val="dk1"/>
                </a:solidFill>
                <a:latin typeface="Segoe UI"/>
                <a:ea typeface="Segoe UI"/>
                <a:cs typeface="Segoe UI"/>
                <a:sym typeface="Segoe UI"/>
              </a:defRPr>
            </a:lvl8pPr>
            <a:lvl9pPr marL="3657600" marR="0" lvl="8" indent="0" algn="l" rtl="0">
              <a:spcBef>
                <a:spcPts val="0"/>
              </a:spcBef>
              <a:buNone/>
              <a:defRPr sz="1100" b="0" i="0" u="none" strike="noStrike" cap="none">
                <a:solidFill>
                  <a:schemeClr val="dk1"/>
                </a:solidFill>
                <a:latin typeface="Segoe UI"/>
                <a:ea typeface="Segoe UI"/>
                <a:cs typeface="Segoe UI"/>
                <a:sym typeface="Segoe UI"/>
              </a:defRPr>
            </a:lvl9pPr>
          </a:lstStyle>
          <a:p>
            <a:endParaRPr/>
          </a:p>
        </p:txBody>
      </p:sp>
    </p:spTree>
    <p:extLst>
      <p:ext uri="{BB962C8B-B14F-4D97-AF65-F5344CB8AC3E}">
        <p14:creationId xmlns:p14="http://schemas.microsoft.com/office/powerpoint/2010/main" val="31573433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57520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183522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600700" y="0"/>
            <a:ext cx="3543300" cy="5143500"/>
          </a:xfrm>
          <a:prstGeom prst="rect">
            <a:avLst/>
          </a:prstGeom>
        </p:spPr>
      </p:pic>
      <p:sp>
        <p:nvSpPr>
          <p:cNvPr id="4" name="Shape 37"/>
          <p:cNvSpPr/>
          <p:nvPr userDrawn="1"/>
        </p:nvSpPr>
        <p:spPr>
          <a:xfrm>
            <a:off x="0" y="0"/>
            <a:ext cx="5763000" cy="5143500"/>
          </a:xfrm>
          <a:prstGeom prst="rect">
            <a:avLst/>
          </a:prstGeom>
          <a:solidFill>
            <a:schemeClr val="accent6"/>
          </a:solidFill>
          <a:ln>
            <a:noFill/>
          </a:ln>
        </p:spPr>
        <p:txBody>
          <a:bodyPr lIns="91425" tIns="91425" rIns="91425" bIns="91425" anchor="ctr" anchorCtr="0">
            <a:noAutofit/>
          </a:bodyPr>
          <a:lstStyle/>
          <a:p>
            <a:pPr lvl="0">
              <a:spcBef>
                <a:spcPts val="0"/>
              </a:spcBef>
              <a:buNone/>
            </a:pPr>
            <a:endParaRPr dirty="0"/>
          </a:p>
        </p:txBody>
      </p:sp>
      <p:sp>
        <p:nvSpPr>
          <p:cNvPr id="2" name="Title 1"/>
          <p:cNvSpPr>
            <a:spLocks noGrp="1"/>
          </p:cNvSpPr>
          <p:nvPr>
            <p:ph type="title" hasCustomPrompt="1"/>
          </p:nvPr>
        </p:nvSpPr>
        <p:spPr>
          <a:xfrm>
            <a:off x="579549" y="1436959"/>
            <a:ext cx="4694350" cy="572700"/>
          </a:xfrm>
        </p:spPr>
        <p:txBody>
          <a:bodyPr/>
          <a:lstStyle>
            <a:lvl1pPr>
              <a:defRPr sz="3600">
                <a:solidFill>
                  <a:schemeClr val="bg1"/>
                </a:solidFill>
              </a:defRPr>
            </a:lvl1pPr>
          </a:lstStyle>
          <a:p>
            <a:r>
              <a:rPr lang="en-US" dirty="0"/>
              <a:t>TITLE</a:t>
            </a:r>
            <a:endParaRPr lang="en-SG" dirty="0"/>
          </a:p>
        </p:txBody>
      </p:sp>
      <p:sp>
        <p:nvSpPr>
          <p:cNvPr id="6" name="Oval 5"/>
          <p:cNvSpPr/>
          <p:nvPr/>
        </p:nvSpPr>
        <p:spPr>
          <a:xfrm>
            <a:off x="5110641" y="1957092"/>
            <a:ext cx="1241354" cy="1241354"/>
          </a:xfrm>
          <a:prstGeom prst="ellipse">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dirty="0"/>
          </a:p>
        </p:txBody>
      </p:sp>
      <p:sp>
        <p:nvSpPr>
          <p:cNvPr id="9" name="Text Placeholder 8"/>
          <p:cNvSpPr>
            <a:spLocks noGrp="1"/>
          </p:cNvSpPr>
          <p:nvPr>
            <p:ph type="body" sz="quarter" idx="10" hasCustomPrompt="1"/>
          </p:nvPr>
        </p:nvSpPr>
        <p:spPr>
          <a:xfrm>
            <a:off x="733425" y="3516313"/>
            <a:ext cx="4377216" cy="450438"/>
          </a:xfrm>
        </p:spPr>
        <p:txBody>
          <a:bodyPr/>
          <a:lstStyle>
            <a:lvl1pPr>
              <a:defRPr>
                <a:solidFill>
                  <a:schemeClr val="bg1"/>
                </a:solidFill>
              </a:defRPr>
            </a:lvl1pPr>
          </a:lstStyle>
          <a:p>
            <a:pPr lvl="0"/>
            <a:r>
              <a:rPr lang="en-US" dirty="0"/>
              <a:t>Presenters</a:t>
            </a:r>
            <a:endParaRPr lang="en-SG" dirty="0"/>
          </a:p>
        </p:txBody>
      </p:sp>
      <p:sp>
        <p:nvSpPr>
          <p:cNvPr id="12" name="Text Placeholder 8"/>
          <p:cNvSpPr>
            <a:spLocks noGrp="1"/>
          </p:cNvSpPr>
          <p:nvPr>
            <p:ph type="body" sz="quarter" idx="11" hasCustomPrompt="1"/>
          </p:nvPr>
        </p:nvSpPr>
        <p:spPr>
          <a:xfrm>
            <a:off x="733425" y="4059399"/>
            <a:ext cx="4377216" cy="450438"/>
          </a:xfrm>
        </p:spPr>
        <p:txBody>
          <a:bodyPr/>
          <a:lstStyle>
            <a:lvl1pPr>
              <a:defRPr sz="1400">
                <a:solidFill>
                  <a:schemeClr val="bg1"/>
                </a:solidFill>
              </a:defRPr>
            </a:lvl1pPr>
          </a:lstStyle>
          <a:p>
            <a:pPr lvl="0"/>
            <a:r>
              <a:rPr lang="en-US" dirty="0" err="1"/>
              <a:t>Organisation</a:t>
            </a:r>
            <a:r>
              <a:rPr lang="en-US" dirty="0"/>
              <a:t> / Date</a:t>
            </a:r>
            <a:endParaRPr lang="en-SG"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7343" y="1988856"/>
            <a:ext cx="1231313" cy="1231313"/>
          </a:xfrm>
          <a:prstGeom prst="rect">
            <a:avLst/>
          </a:prstGeom>
        </p:spPr>
      </p:pic>
    </p:spTree>
    <p:extLst>
      <p:ext uri="{BB962C8B-B14F-4D97-AF65-F5344CB8AC3E}">
        <p14:creationId xmlns:p14="http://schemas.microsoft.com/office/powerpoint/2010/main" val="186053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Right Focus (Prin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976965"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4962524" y="857000"/>
            <a:ext cx="3869775" cy="3740064"/>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grpSp>
        <p:nvGrpSpPr>
          <p:cNvPr id="10" name="Group 9"/>
          <p:cNvGrpSpPr/>
          <p:nvPr userDrawn="1"/>
        </p:nvGrpSpPr>
        <p:grpSpPr>
          <a:xfrm>
            <a:off x="4446431" y="392806"/>
            <a:ext cx="251138" cy="4288664"/>
            <a:chOff x="4446431" y="392806"/>
            <a:chExt cx="251138" cy="4288664"/>
          </a:xfrm>
        </p:grpSpPr>
        <p:cxnSp>
          <p:nvCxnSpPr>
            <p:cNvPr id="3" name="Straight Connector 2"/>
            <p:cNvCxnSpPr/>
            <p:nvPr userDrawn="1"/>
          </p:nvCxnSpPr>
          <p:spPr>
            <a:xfrm>
              <a:off x="4572000" y="392806"/>
              <a:ext cx="0" cy="428866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 name="Diamond 3"/>
            <p:cNvSpPr/>
            <p:nvPr userDrawn="1"/>
          </p:nvSpPr>
          <p:spPr>
            <a:xfrm>
              <a:off x="4446431" y="2411569"/>
              <a:ext cx="251138" cy="251138"/>
            </a:xfrm>
            <a:prstGeom prst="diamon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grpSp>
      <p:sp>
        <p:nvSpPr>
          <p:cNvPr id="15"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6"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51446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Right Less Text (Prin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976965"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6267450" y="857000"/>
            <a:ext cx="2564849" cy="3740064"/>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grpSp>
        <p:nvGrpSpPr>
          <p:cNvPr id="10" name="Group 9"/>
          <p:cNvGrpSpPr/>
          <p:nvPr userDrawn="1"/>
        </p:nvGrpSpPr>
        <p:grpSpPr>
          <a:xfrm>
            <a:off x="5865656" y="392806"/>
            <a:ext cx="251138" cy="4288664"/>
            <a:chOff x="4446431" y="392806"/>
            <a:chExt cx="251138" cy="4288664"/>
          </a:xfrm>
        </p:grpSpPr>
        <p:cxnSp>
          <p:nvCxnSpPr>
            <p:cNvPr id="3" name="Straight Connector 2"/>
            <p:cNvCxnSpPr/>
            <p:nvPr userDrawn="1"/>
          </p:nvCxnSpPr>
          <p:spPr>
            <a:xfrm>
              <a:off x="4572000" y="392806"/>
              <a:ext cx="0" cy="428866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 name="Diamond 3"/>
            <p:cNvSpPr/>
            <p:nvPr userDrawn="1"/>
          </p:nvSpPr>
          <p:spPr>
            <a:xfrm>
              <a:off x="4446431" y="2411569"/>
              <a:ext cx="251138" cy="251138"/>
            </a:xfrm>
            <a:prstGeom prst="diamon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grpSp>
      <p:sp>
        <p:nvSpPr>
          <p:cNvPr id="15"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6"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42820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Right Focus (Left Tex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976965"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311701" y="1066800"/>
            <a:ext cx="3777342" cy="3638550"/>
          </a:xfrm>
          <a:prstGeom prst="rect">
            <a:avLst/>
          </a:prstGeom>
        </p:spPr>
        <p:txBody>
          <a:bodyPr lIns="91425" tIns="91425" rIns="91425" bIns="91425" anchor="t" anchorCtr="0"/>
          <a:lstStyle>
            <a:lvl1pPr lvl="0" rtl="0">
              <a:spcBef>
                <a:spcPts val="0"/>
              </a:spcBef>
              <a:spcAft>
                <a:spcPts val="0"/>
              </a:spcAft>
              <a:buFont typeface="Segoe UI"/>
              <a:defRPr>
                <a:solidFill>
                  <a:schemeClr val="tx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sp>
        <p:nvSpPr>
          <p:cNvPr id="8" name="Footer Placeholder 2"/>
          <p:cNvSpPr>
            <a:spLocks noGrp="1"/>
          </p:cNvSpPr>
          <p:nvPr>
            <p:ph type="ftr" sz="quarter" idx="11"/>
          </p:nvPr>
        </p:nvSpPr>
        <p:spPr>
          <a:xfrm>
            <a:off x="311700" y="4880734"/>
            <a:ext cx="1690965" cy="215444"/>
          </a:xfrm>
        </p:spPr>
        <p:txBody>
          <a:bodyPr/>
          <a:lstStyle/>
          <a:p>
            <a:r>
              <a:rPr lang="en-US" dirty="0"/>
              <a:t>Project Scoping Document</a:t>
            </a:r>
          </a:p>
        </p:txBody>
      </p:sp>
      <p:grpSp>
        <p:nvGrpSpPr>
          <p:cNvPr id="12" name="Group 11"/>
          <p:cNvGrpSpPr/>
          <p:nvPr userDrawn="1"/>
        </p:nvGrpSpPr>
        <p:grpSpPr>
          <a:xfrm>
            <a:off x="4446431" y="392806"/>
            <a:ext cx="251138" cy="4288664"/>
            <a:chOff x="4446431" y="392806"/>
            <a:chExt cx="251138" cy="4288664"/>
          </a:xfrm>
        </p:grpSpPr>
        <p:cxnSp>
          <p:nvCxnSpPr>
            <p:cNvPr id="13" name="Straight Connector 12"/>
            <p:cNvCxnSpPr/>
            <p:nvPr userDrawn="1"/>
          </p:nvCxnSpPr>
          <p:spPr>
            <a:xfrm>
              <a:off x="4572000" y="392806"/>
              <a:ext cx="0" cy="428866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4" name="Diamond 13"/>
            <p:cNvSpPr/>
            <p:nvPr userDrawn="1"/>
          </p:nvSpPr>
          <p:spPr>
            <a:xfrm>
              <a:off x="4446431" y="2411569"/>
              <a:ext cx="251138" cy="251138"/>
            </a:xfrm>
            <a:prstGeom prst="diamon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grpSp>
      <p:sp>
        <p:nvSpPr>
          <p:cNvPr id="15" name="Shape 8"/>
          <p:cNvSpPr txBox="1">
            <a:spLocks/>
          </p:cNvSpPr>
          <p:nvPr userDrawn="1"/>
        </p:nvSpPr>
        <p:spPr>
          <a:xfrm>
            <a:off x="8283600" y="4900628"/>
            <a:ext cx="548700" cy="17565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vl2pPr marR="0" lvl="1"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2pPr>
            <a:lvl3pPr marR="0" lvl="2"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3pPr>
            <a:lvl4pPr marR="0" lvl="3"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4pPr>
            <a:lvl5pPr marR="0" lvl="4"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5pPr>
            <a:lvl6pPr marR="0" lvl="5"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6pPr>
            <a:lvl7pPr marR="0" lvl="6"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7pPr>
            <a:lvl8pPr marR="0" lvl="7"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8pPr>
            <a:lvl9pPr marR="0" lvl="8"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9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15728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Right Focus (Left Text)">
    <p:spTree>
      <p:nvGrpSpPr>
        <p:cNvPr id="1" name="Shape 21"/>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23" name="Shape 23"/>
          <p:cNvSpPr txBox="1">
            <a:spLocks noGrp="1"/>
          </p:cNvSpPr>
          <p:nvPr>
            <p:ph type="title"/>
          </p:nvPr>
        </p:nvSpPr>
        <p:spPr>
          <a:xfrm>
            <a:off x="311700" y="284300"/>
            <a:ext cx="3976965"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311701" y="1066800"/>
            <a:ext cx="3777342" cy="3638550"/>
          </a:xfrm>
          <a:prstGeom prst="rect">
            <a:avLst/>
          </a:prstGeom>
        </p:spPr>
        <p:txBody>
          <a:bodyPr lIns="91425" tIns="91425" rIns="91425" bIns="91425" anchor="t" anchorCtr="0"/>
          <a:lstStyle>
            <a:lvl1pPr lvl="0" rtl="0">
              <a:spcBef>
                <a:spcPts val="0"/>
              </a:spcBef>
              <a:spcAft>
                <a:spcPts val="0"/>
              </a:spcAft>
              <a:buFont typeface="Segoe UI"/>
              <a:defRPr>
                <a:solidFill>
                  <a:schemeClr val="tx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sp>
        <p:nvSpPr>
          <p:cNvPr id="8"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1" name="Shape 8"/>
          <p:cNvSpPr txBox="1">
            <a:spLocks noGrp="1"/>
          </p:cNvSpPr>
          <p:nvPr>
            <p:ph type="sldNum" idx="4"/>
          </p:nvPr>
        </p:nvSpPr>
        <p:spPr>
          <a:xfrm>
            <a:off x="2393189"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585221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ottom Focus (Bot Text)">
    <p:spTree>
      <p:nvGrpSpPr>
        <p:cNvPr id="1" name="Shape 21"/>
        <p:cNvGrpSpPr/>
        <p:nvPr/>
      </p:nvGrpSpPr>
      <p:grpSpPr>
        <a:xfrm>
          <a:off x="0" y="0"/>
          <a:ext cx="0" cy="0"/>
          <a:chOff x="0" y="0"/>
          <a:chExt cx="0" cy="0"/>
        </a:xfrm>
      </p:grpSpPr>
      <p:sp>
        <p:nvSpPr>
          <p:cNvPr id="5" name="Rectangle 4"/>
          <p:cNvSpPr/>
          <p:nvPr userDrawn="1"/>
        </p:nvSpPr>
        <p:spPr>
          <a:xfrm>
            <a:off x="0" y="3032760"/>
            <a:ext cx="9144000" cy="211074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23" name="Shape 23"/>
          <p:cNvSpPr txBox="1">
            <a:spLocks noGrp="1"/>
          </p:cNvSpPr>
          <p:nvPr>
            <p:ph type="title"/>
          </p:nvPr>
        </p:nvSpPr>
        <p:spPr>
          <a:xfrm>
            <a:off x="311700" y="284300"/>
            <a:ext cx="850845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311700" y="3291840"/>
            <a:ext cx="8508450" cy="1343025"/>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sp>
        <p:nvSpPr>
          <p:cNvPr id="9" name="Footer Placeholder 2"/>
          <p:cNvSpPr>
            <a:spLocks noGrp="1"/>
          </p:cNvSpPr>
          <p:nvPr>
            <p:ph type="ftr" sz="quarter" idx="11"/>
          </p:nvPr>
        </p:nvSpPr>
        <p:spPr>
          <a:xfrm>
            <a:off x="311700" y="4880734"/>
            <a:ext cx="1690965" cy="215444"/>
          </a:xfrm>
        </p:spPr>
        <p:txBody>
          <a:bodyPr/>
          <a:lstStyle>
            <a:lvl1pPr>
              <a:defRPr>
                <a:solidFill>
                  <a:schemeClr val="bg1"/>
                </a:solidFill>
              </a:defRPr>
            </a:lvl1pPr>
          </a:lstStyle>
          <a:p>
            <a:r>
              <a:rPr lang="en-US" dirty="0"/>
              <a:t>Project Scoping Document</a:t>
            </a:r>
          </a:p>
        </p:txBody>
      </p:sp>
      <p:sp>
        <p:nvSpPr>
          <p:cNvPr id="11"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1"/>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737538549"/>
      </p:ext>
    </p:extLst>
  </p:cSld>
  <p:clrMapOvr>
    <a:masterClrMapping/>
  </p:clrMapOvr>
  <p:extLst>
    <p:ext uri="{DCECCB84-F9BA-43D5-87BE-67443E8EF086}">
      <p15:sldGuideLst xmlns:p15="http://schemas.microsoft.com/office/powerpoint/2012/main">
        <p15:guide id="1" orient="horz" pos="1620">
          <p15:clr>
            <a:srgbClr val="FBAE40"/>
          </p15:clr>
        </p15:guide>
        <p15:guide id="2" pos="55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Bottom Focus (Bot Text) (Prin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0845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311700" y="3291840"/>
            <a:ext cx="8508450" cy="1343025"/>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cxnSp>
        <p:nvCxnSpPr>
          <p:cNvPr id="9" name="Straight Connector 8"/>
          <p:cNvCxnSpPr/>
          <p:nvPr userDrawn="1"/>
        </p:nvCxnSpPr>
        <p:spPr>
          <a:xfrm flipH="1">
            <a:off x="311700" y="3032978"/>
            <a:ext cx="852060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1" name="Diamond 10"/>
          <p:cNvSpPr/>
          <p:nvPr userDrawn="1"/>
        </p:nvSpPr>
        <p:spPr>
          <a:xfrm rot="5400000">
            <a:off x="4446431" y="2907409"/>
            <a:ext cx="251138" cy="251138"/>
          </a:xfrm>
          <a:prstGeom prst="diamon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12"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3"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87019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555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ottom Less Text (Bot Text) (Prin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0845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311700" y="3857625"/>
            <a:ext cx="8508450" cy="777240"/>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grpSp>
        <p:nvGrpSpPr>
          <p:cNvPr id="2" name="Group 1"/>
          <p:cNvGrpSpPr/>
          <p:nvPr userDrawn="1"/>
        </p:nvGrpSpPr>
        <p:grpSpPr>
          <a:xfrm>
            <a:off x="311700" y="3591862"/>
            <a:ext cx="8520600" cy="251138"/>
            <a:chOff x="311700" y="2907409"/>
            <a:chExt cx="8520600" cy="251138"/>
          </a:xfrm>
        </p:grpSpPr>
        <p:cxnSp>
          <p:nvCxnSpPr>
            <p:cNvPr id="9" name="Straight Connector 8"/>
            <p:cNvCxnSpPr/>
            <p:nvPr userDrawn="1"/>
          </p:nvCxnSpPr>
          <p:spPr>
            <a:xfrm flipH="1">
              <a:off x="311700" y="3032978"/>
              <a:ext cx="852060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1" name="Diamond 10"/>
            <p:cNvSpPr/>
            <p:nvPr userDrawn="1"/>
          </p:nvSpPr>
          <p:spPr>
            <a:xfrm rot="5400000">
              <a:off x="4446431" y="2907409"/>
              <a:ext cx="251138" cy="251138"/>
            </a:xfrm>
            <a:prstGeom prst="diamon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grpSp>
      <p:sp>
        <p:nvSpPr>
          <p:cNvPr id="12"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3"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1959516988"/>
      </p:ext>
    </p:extLst>
  </p:cSld>
  <p:clrMapOvr>
    <a:masterClrMapping/>
  </p:clrMapOvr>
  <p:extLst>
    <p:ext uri="{DCECCB84-F9BA-43D5-87BE-67443E8EF086}">
      <p15:sldGuideLst xmlns:p15="http://schemas.microsoft.com/office/powerpoint/2012/main">
        <p15:guide id="1" orient="horz" pos="1620">
          <p15:clr>
            <a:srgbClr val="FBAE40"/>
          </p15:clr>
        </p15:guide>
        <p15:guide id="2" pos="55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lumn">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buSzPct val="100000"/>
              <a:buFont typeface="Segoe UI"/>
              <a:defRPr sz="18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6"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7"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124604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lumn (Half)">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339461"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6" name="Shape 24"/>
          <p:cNvSpPr txBox="1">
            <a:spLocks noGrp="1"/>
          </p:cNvSpPr>
          <p:nvPr>
            <p:ph type="body" idx="1"/>
          </p:nvPr>
        </p:nvSpPr>
        <p:spPr>
          <a:xfrm>
            <a:off x="311700" y="1152475"/>
            <a:ext cx="3339461" cy="3416400"/>
          </a:xfrm>
          <a:prstGeom prst="rect">
            <a:avLst/>
          </a:prstGeom>
        </p:spPr>
        <p:txBody>
          <a:bodyPr lIns="91425" tIns="91425" rIns="91425" bIns="91425" anchor="t" anchorCtr="0"/>
          <a:lstStyle>
            <a:lvl1pPr lvl="0" rtl="0">
              <a:spcBef>
                <a:spcPts val="0"/>
              </a:spcBef>
              <a:buSzPct val="100000"/>
              <a:buFont typeface="Segoe UI"/>
              <a:defRPr sz="18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7"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8"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1677221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lumn (Half) - Long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339461"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6" name="Shape 24"/>
          <p:cNvSpPr txBox="1">
            <a:spLocks noGrp="1"/>
          </p:cNvSpPr>
          <p:nvPr>
            <p:ph type="body" idx="1"/>
          </p:nvPr>
        </p:nvSpPr>
        <p:spPr>
          <a:xfrm>
            <a:off x="311700" y="1152475"/>
            <a:ext cx="5240484" cy="3416400"/>
          </a:xfrm>
          <a:prstGeom prst="rect">
            <a:avLst/>
          </a:prstGeom>
        </p:spPr>
        <p:txBody>
          <a:bodyPr lIns="91425" tIns="91425" rIns="91425" bIns="91425" anchor="t" anchorCtr="0"/>
          <a:lstStyle>
            <a:lvl1pPr lvl="0" rtl="0">
              <a:spcBef>
                <a:spcPts val="0"/>
              </a:spcBef>
              <a:buSzPct val="100000"/>
              <a:buFont typeface="Segoe UI"/>
              <a:defRPr sz="18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7"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8"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47229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Divider (Blue)">
    <p:bg>
      <p:bgRef idx="1001">
        <a:schemeClr val="bg1"/>
      </p:bgRef>
    </p:bg>
    <p:spTree>
      <p:nvGrpSpPr>
        <p:cNvPr id="1" name="Shape 12"/>
        <p:cNvGrpSpPr/>
        <p:nvPr/>
      </p:nvGrpSpPr>
      <p:grpSpPr>
        <a:xfrm>
          <a:off x="0" y="0"/>
          <a:ext cx="0" cy="0"/>
          <a:chOff x="0" y="0"/>
          <a:chExt cx="0" cy="0"/>
        </a:xfrm>
      </p:grpSpPr>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Shape 13"/>
          <p:cNvSpPr/>
          <p:nvPr/>
        </p:nvSpPr>
        <p:spPr>
          <a:xfrm>
            <a:off x="0" y="2484800"/>
            <a:ext cx="4297680" cy="1367700"/>
          </a:xfrm>
          <a:prstGeom prst="rect">
            <a:avLst/>
          </a:prstGeom>
          <a:solidFill>
            <a:schemeClr val="accent6"/>
          </a:solidFill>
          <a:ln>
            <a:noFill/>
          </a:ln>
        </p:spPr>
        <p:txBody>
          <a:bodyPr lIns="91425" tIns="91425" rIns="91425" bIns="91425" anchor="ctr" anchorCtr="0">
            <a:noAutofit/>
          </a:bodyPr>
          <a:lstStyle/>
          <a:p>
            <a:pPr lvl="0">
              <a:spcBef>
                <a:spcPts val="0"/>
              </a:spcBef>
              <a:buNone/>
            </a:pPr>
            <a:endParaRPr dirty="0"/>
          </a:p>
        </p:txBody>
      </p:sp>
      <p:sp>
        <p:nvSpPr>
          <p:cNvPr id="14" name="Shape 14"/>
          <p:cNvSpPr txBox="1">
            <a:spLocks noGrp="1"/>
          </p:cNvSpPr>
          <p:nvPr>
            <p:ph type="title"/>
          </p:nvPr>
        </p:nvSpPr>
        <p:spPr>
          <a:xfrm>
            <a:off x="415300" y="2537138"/>
            <a:ext cx="3646160" cy="1263024"/>
          </a:xfrm>
          <a:prstGeom prst="rect">
            <a:avLst/>
          </a:prstGeom>
        </p:spPr>
        <p:txBody>
          <a:bodyPr lIns="91425" tIns="91425" rIns="91425" bIns="91425" anchor="ctr" anchorCtr="0"/>
          <a:lstStyle>
            <a:lvl1pPr lvl="0" rtl="0">
              <a:spcBef>
                <a:spcPts val="0"/>
              </a:spcBef>
              <a:buClr>
                <a:schemeClr val="accent2"/>
              </a:buClr>
              <a:buSzPct val="100000"/>
              <a:buFont typeface="Segoe UI"/>
              <a:defRPr sz="2800" b="1">
                <a:solidFill>
                  <a:schemeClr val="tx1"/>
                </a:solidFill>
                <a:latin typeface="Segoe UI"/>
                <a:ea typeface="Segoe UI"/>
                <a:cs typeface="Segoe UI"/>
                <a:sym typeface="Segoe UI"/>
              </a:defRPr>
            </a:lvl1pPr>
            <a:lvl2pPr lvl="1" rtl="0">
              <a:spcBef>
                <a:spcPts val="0"/>
              </a:spcBef>
              <a:buClr>
                <a:schemeClr val="accent2"/>
              </a:buClr>
              <a:buSzPct val="100000"/>
              <a:defRPr sz="3600">
                <a:solidFill>
                  <a:schemeClr val="accent2"/>
                </a:solidFill>
              </a:defRPr>
            </a:lvl2pPr>
            <a:lvl3pPr lvl="2" rtl="0">
              <a:spcBef>
                <a:spcPts val="0"/>
              </a:spcBef>
              <a:buClr>
                <a:schemeClr val="accent2"/>
              </a:buClr>
              <a:buSzPct val="100000"/>
              <a:defRPr sz="3600">
                <a:solidFill>
                  <a:schemeClr val="accent2"/>
                </a:solidFill>
              </a:defRPr>
            </a:lvl3pPr>
            <a:lvl4pPr lvl="3" rtl="0">
              <a:spcBef>
                <a:spcPts val="0"/>
              </a:spcBef>
              <a:buClr>
                <a:schemeClr val="accent2"/>
              </a:buClr>
              <a:buSzPct val="100000"/>
              <a:defRPr sz="3600">
                <a:solidFill>
                  <a:schemeClr val="accent2"/>
                </a:solidFill>
              </a:defRPr>
            </a:lvl4pPr>
            <a:lvl5pPr lvl="4" rtl="0">
              <a:spcBef>
                <a:spcPts val="0"/>
              </a:spcBef>
              <a:buClr>
                <a:schemeClr val="accent2"/>
              </a:buClr>
              <a:buSzPct val="100000"/>
              <a:defRPr sz="3600">
                <a:solidFill>
                  <a:schemeClr val="accent2"/>
                </a:solidFill>
              </a:defRPr>
            </a:lvl5pPr>
            <a:lvl6pPr lvl="5" rtl="0">
              <a:spcBef>
                <a:spcPts val="0"/>
              </a:spcBef>
              <a:buClr>
                <a:schemeClr val="accent2"/>
              </a:buClr>
              <a:buSzPct val="100000"/>
              <a:defRPr sz="3600">
                <a:solidFill>
                  <a:schemeClr val="accent2"/>
                </a:solidFill>
              </a:defRPr>
            </a:lvl6pPr>
            <a:lvl7pPr lvl="6" rtl="0">
              <a:spcBef>
                <a:spcPts val="0"/>
              </a:spcBef>
              <a:buClr>
                <a:schemeClr val="accent2"/>
              </a:buClr>
              <a:buSzPct val="100000"/>
              <a:defRPr sz="3600">
                <a:solidFill>
                  <a:schemeClr val="accent2"/>
                </a:solidFill>
              </a:defRPr>
            </a:lvl7pPr>
            <a:lvl8pPr lvl="7" rtl="0">
              <a:spcBef>
                <a:spcPts val="0"/>
              </a:spcBef>
              <a:buClr>
                <a:schemeClr val="accent2"/>
              </a:buClr>
              <a:buSzPct val="100000"/>
              <a:defRPr sz="3600">
                <a:solidFill>
                  <a:schemeClr val="accent2"/>
                </a:solidFill>
              </a:defRPr>
            </a:lvl8pPr>
            <a:lvl9pPr lvl="8" rtl="0">
              <a:spcBef>
                <a:spcPts val="0"/>
              </a:spcBef>
              <a:buClr>
                <a:schemeClr val="accent2"/>
              </a:buClr>
              <a:buSzPct val="100000"/>
              <a:defRPr sz="3600">
                <a:solidFill>
                  <a:schemeClr val="accent2"/>
                </a:solidFill>
              </a:defRPr>
            </a:lvl9pPr>
          </a:lstStyle>
          <a:p>
            <a:endParaRPr dirty="0"/>
          </a:p>
        </p:txBody>
      </p:sp>
    </p:spTree>
    <p:extLst>
      <p:ext uri="{BB962C8B-B14F-4D97-AF65-F5344CB8AC3E}">
        <p14:creationId xmlns:p14="http://schemas.microsoft.com/office/powerpoint/2010/main" val="3305725557"/>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lumn (Right Half)">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3339461"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6" name="Shape 24"/>
          <p:cNvSpPr txBox="1">
            <a:spLocks noGrp="1"/>
          </p:cNvSpPr>
          <p:nvPr>
            <p:ph type="body" idx="1"/>
          </p:nvPr>
        </p:nvSpPr>
        <p:spPr>
          <a:xfrm>
            <a:off x="5492839" y="1152475"/>
            <a:ext cx="3339461" cy="3416400"/>
          </a:xfrm>
          <a:prstGeom prst="rect">
            <a:avLst/>
          </a:prstGeom>
        </p:spPr>
        <p:txBody>
          <a:bodyPr lIns="91425" tIns="91425" rIns="91425" bIns="91425" anchor="t" anchorCtr="0"/>
          <a:lstStyle>
            <a:lvl1pPr lvl="0" rtl="0">
              <a:spcBef>
                <a:spcPts val="0"/>
              </a:spcBef>
              <a:buSzPct val="100000"/>
              <a:buFont typeface="Segoe UI"/>
              <a:defRPr sz="18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7"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8"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33338830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1152475"/>
            <a:ext cx="2628853" cy="3416400"/>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3262260" y="1152475"/>
            <a:ext cx="2628853" cy="3416400"/>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6212820" y="1152475"/>
            <a:ext cx="2628853" cy="3416400"/>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2"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4084706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Transition">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12" name="Text Placeholder 4"/>
          <p:cNvSpPr>
            <a:spLocks noGrp="1"/>
          </p:cNvSpPr>
          <p:nvPr>
            <p:ph type="body" sz="quarter" idx="11" hasCustomPrompt="1"/>
          </p:nvPr>
        </p:nvSpPr>
        <p:spPr>
          <a:xfrm>
            <a:off x="311700" y="1360327"/>
            <a:ext cx="3539591" cy="400050"/>
          </a:xfrm>
        </p:spPr>
        <p:txBody>
          <a:bodyPr/>
          <a:lstStyle>
            <a:lvl1pPr algn="ctr">
              <a:defRPr b="1">
                <a:solidFill>
                  <a:schemeClr val="accent6"/>
                </a:solidFill>
              </a:defRPr>
            </a:lvl1pPr>
          </a:lstStyle>
          <a:p>
            <a:pPr lvl="0"/>
            <a:r>
              <a:rPr lang="en-US" dirty="0"/>
              <a:t>Click to add Header</a:t>
            </a:r>
            <a:endParaRPr lang="en-SG" dirty="0"/>
          </a:p>
        </p:txBody>
      </p:sp>
      <p:sp>
        <p:nvSpPr>
          <p:cNvPr id="13" name="Text Placeholder 4"/>
          <p:cNvSpPr>
            <a:spLocks noGrp="1"/>
          </p:cNvSpPr>
          <p:nvPr>
            <p:ph type="body" sz="quarter" idx="12" hasCustomPrompt="1"/>
          </p:nvPr>
        </p:nvSpPr>
        <p:spPr>
          <a:xfrm>
            <a:off x="5292708" y="1360327"/>
            <a:ext cx="3539591" cy="400050"/>
          </a:xfrm>
        </p:spPr>
        <p:txBody>
          <a:bodyPr/>
          <a:lstStyle>
            <a:lvl1pPr algn="ctr">
              <a:defRPr b="1">
                <a:solidFill>
                  <a:schemeClr val="accent6"/>
                </a:solidFill>
              </a:defRPr>
            </a:lvl1pPr>
          </a:lstStyle>
          <a:p>
            <a:pPr lvl="0"/>
            <a:r>
              <a:rPr lang="en-US" dirty="0"/>
              <a:t>Click to add Header</a:t>
            </a:r>
            <a:endParaRPr lang="en-SG" dirty="0"/>
          </a:p>
        </p:txBody>
      </p:sp>
      <p:sp>
        <p:nvSpPr>
          <p:cNvPr id="14" name="Shape 24"/>
          <p:cNvSpPr txBox="1">
            <a:spLocks noGrp="1"/>
          </p:cNvSpPr>
          <p:nvPr>
            <p:ph type="body" idx="1"/>
          </p:nvPr>
        </p:nvSpPr>
        <p:spPr>
          <a:xfrm>
            <a:off x="311700" y="1855827"/>
            <a:ext cx="3539591"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5" name="Shape 25"/>
          <p:cNvSpPr txBox="1">
            <a:spLocks noGrp="1"/>
          </p:cNvSpPr>
          <p:nvPr>
            <p:ph type="body" idx="2"/>
          </p:nvPr>
        </p:nvSpPr>
        <p:spPr>
          <a:xfrm>
            <a:off x="5292709" y="1855827"/>
            <a:ext cx="3539591"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cxnSp>
        <p:nvCxnSpPr>
          <p:cNvPr id="10" name="Straight Connector 9"/>
          <p:cNvCxnSpPr/>
          <p:nvPr userDrawn="1"/>
        </p:nvCxnSpPr>
        <p:spPr>
          <a:xfrm>
            <a:off x="311700" y="1810754"/>
            <a:ext cx="353959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5292708" y="1810754"/>
            <a:ext cx="3539591" cy="0"/>
          </a:xfrm>
          <a:prstGeom prst="line">
            <a:avLst/>
          </a:prstGeom>
          <a:ln w="12700"/>
        </p:spPr>
        <p:style>
          <a:lnRef idx="1">
            <a:schemeClr val="accent6"/>
          </a:lnRef>
          <a:fillRef idx="0">
            <a:schemeClr val="accent6"/>
          </a:fillRef>
          <a:effectRef idx="0">
            <a:schemeClr val="accent6"/>
          </a:effectRef>
          <a:fontRef idx="minor">
            <a:schemeClr val="tx1"/>
          </a:fontRef>
        </p:style>
      </p:cxnSp>
      <p:pic>
        <p:nvPicPr>
          <p:cNvPr id="16" name="Picture 15"/>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078334" y="2453091"/>
            <a:ext cx="1140105" cy="1140105"/>
          </a:xfrm>
          <a:prstGeom prst="rect">
            <a:avLst/>
          </a:prstGeom>
        </p:spPr>
      </p:pic>
      <p:sp>
        <p:nvSpPr>
          <p:cNvPr id="17" name="Footer Placeholder 2"/>
          <p:cNvSpPr>
            <a:spLocks noGrp="1"/>
          </p:cNvSpPr>
          <p:nvPr>
            <p:ph type="ftr" sz="quarter" idx="13"/>
          </p:nvPr>
        </p:nvSpPr>
        <p:spPr>
          <a:xfrm>
            <a:off x="311700" y="4880734"/>
            <a:ext cx="1690965" cy="215444"/>
          </a:xfrm>
        </p:spPr>
        <p:txBody>
          <a:bodyPr/>
          <a:lstStyle/>
          <a:p>
            <a:r>
              <a:rPr lang="en-US" dirty="0"/>
              <a:t>Project Scoping Document</a:t>
            </a:r>
          </a:p>
        </p:txBody>
      </p:sp>
      <p:sp>
        <p:nvSpPr>
          <p:cNvPr id="18"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8593992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With Header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1855827"/>
            <a:ext cx="3999900"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25" name="Shape 25"/>
          <p:cNvSpPr txBox="1">
            <a:spLocks noGrp="1"/>
          </p:cNvSpPr>
          <p:nvPr>
            <p:ph type="body" idx="2"/>
          </p:nvPr>
        </p:nvSpPr>
        <p:spPr>
          <a:xfrm>
            <a:off x="4832400" y="1855827"/>
            <a:ext cx="3999900"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Text Placeholder 4"/>
          <p:cNvSpPr>
            <a:spLocks noGrp="1"/>
          </p:cNvSpPr>
          <p:nvPr>
            <p:ph type="body" sz="quarter" idx="11" hasCustomPrompt="1"/>
          </p:nvPr>
        </p:nvSpPr>
        <p:spPr>
          <a:xfrm>
            <a:off x="311700" y="1360327"/>
            <a:ext cx="3999900" cy="400050"/>
          </a:xfrm>
        </p:spPr>
        <p:txBody>
          <a:bodyPr/>
          <a:lstStyle>
            <a:lvl1pPr algn="ctr">
              <a:defRPr b="1">
                <a:solidFill>
                  <a:schemeClr val="accent6"/>
                </a:solidFill>
              </a:defRPr>
            </a:lvl1pPr>
          </a:lstStyle>
          <a:p>
            <a:pPr lvl="0"/>
            <a:r>
              <a:rPr lang="en-US" dirty="0"/>
              <a:t>Click to add Header</a:t>
            </a:r>
            <a:endParaRPr lang="en-SG" dirty="0"/>
          </a:p>
        </p:txBody>
      </p:sp>
      <p:sp>
        <p:nvSpPr>
          <p:cNvPr id="10" name="Text Placeholder 4"/>
          <p:cNvSpPr>
            <a:spLocks noGrp="1"/>
          </p:cNvSpPr>
          <p:nvPr>
            <p:ph type="body" sz="quarter" idx="12" hasCustomPrompt="1"/>
          </p:nvPr>
        </p:nvSpPr>
        <p:spPr>
          <a:xfrm>
            <a:off x="4832400" y="1360327"/>
            <a:ext cx="3999900" cy="400050"/>
          </a:xfrm>
        </p:spPr>
        <p:txBody>
          <a:bodyPr/>
          <a:lstStyle>
            <a:lvl1pPr algn="ctr">
              <a:defRPr b="1">
                <a:solidFill>
                  <a:schemeClr val="accent6"/>
                </a:solidFill>
              </a:defRPr>
            </a:lvl1pPr>
          </a:lstStyle>
          <a:p>
            <a:pPr lvl="0"/>
            <a:r>
              <a:rPr lang="en-US" dirty="0"/>
              <a:t>Click to add Header</a:t>
            </a:r>
            <a:endParaRPr lang="en-SG" dirty="0"/>
          </a:p>
        </p:txBody>
      </p:sp>
      <p:cxnSp>
        <p:nvCxnSpPr>
          <p:cNvPr id="11" name="Straight Connector 10"/>
          <p:cNvCxnSpPr/>
          <p:nvPr userDrawn="1"/>
        </p:nvCxnSpPr>
        <p:spPr>
          <a:xfrm>
            <a:off x="311700" y="1810754"/>
            <a:ext cx="3999900"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userDrawn="1"/>
        </p:nvCxnSpPr>
        <p:spPr>
          <a:xfrm>
            <a:off x="4832400" y="1810754"/>
            <a:ext cx="3999899"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3" name="Footer Placeholder 2"/>
          <p:cNvSpPr>
            <a:spLocks noGrp="1"/>
          </p:cNvSpPr>
          <p:nvPr>
            <p:ph type="ftr" sz="quarter" idx="13"/>
          </p:nvPr>
        </p:nvSpPr>
        <p:spPr>
          <a:xfrm>
            <a:off x="311700" y="4880734"/>
            <a:ext cx="1690965" cy="215444"/>
          </a:xfrm>
        </p:spPr>
        <p:txBody>
          <a:bodyPr/>
          <a:lstStyle/>
          <a:p>
            <a:r>
              <a:rPr lang="en-US" dirty="0"/>
              <a:t>Project Scoping Document</a:t>
            </a:r>
          </a:p>
        </p:txBody>
      </p:sp>
      <p:sp>
        <p:nvSpPr>
          <p:cNvPr id="14"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128144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With Headers (Low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2584255"/>
            <a:ext cx="3999900" cy="1984619"/>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25" name="Shape 25"/>
          <p:cNvSpPr txBox="1">
            <a:spLocks noGrp="1"/>
          </p:cNvSpPr>
          <p:nvPr>
            <p:ph type="body" idx="2"/>
          </p:nvPr>
        </p:nvSpPr>
        <p:spPr>
          <a:xfrm>
            <a:off x="4832400" y="2584255"/>
            <a:ext cx="3999900" cy="1984619"/>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Text Placeholder 4"/>
          <p:cNvSpPr>
            <a:spLocks noGrp="1"/>
          </p:cNvSpPr>
          <p:nvPr>
            <p:ph type="body" sz="quarter" idx="11" hasCustomPrompt="1"/>
          </p:nvPr>
        </p:nvSpPr>
        <p:spPr>
          <a:xfrm>
            <a:off x="311700" y="2036469"/>
            <a:ext cx="3999900" cy="400050"/>
          </a:xfrm>
        </p:spPr>
        <p:txBody>
          <a:bodyPr/>
          <a:lstStyle>
            <a:lvl1pPr algn="ctr">
              <a:defRPr b="1">
                <a:solidFill>
                  <a:schemeClr val="accent6"/>
                </a:solidFill>
              </a:defRPr>
            </a:lvl1pPr>
          </a:lstStyle>
          <a:p>
            <a:pPr lvl="0"/>
            <a:r>
              <a:rPr lang="en-US" dirty="0"/>
              <a:t>Click to add Header</a:t>
            </a:r>
            <a:endParaRPr lang="en-SG" dirty="0"/>
          </a:p>
        </p:txBody>
      </p:sp>
      <p:sp>
        <p:nvSpPr>
          <p:cNvPr id="10" name="Text Placeholder 4"/>
          <p:cNvSpPr>
            <a:spLocks noGrp="1"/>
          </p:cNvSpPr>
          <p:nvPr>
            <p:ph type="body" sz="quarter" idx="12" hasCustomPrompt="1"/>
          </p:nvPr>
        </p:nvSpPr>
        <p:spPr>
          <a:xfrm>
            <a:off x="4832400" y="2036469"/>
            <a:ext cx="3999900" cy="400050"/>
          </a:xfrm>
        </p:spPr>
        <p:txBody>
          <a:bodyPr/>
          <a:lstStyle>
            <a:lvl1pPr algn="ctr">
              <a:defRPr b="1">
                <a:solidFill>
                  <a:schemeClr val="accent6"/>
                </a:solidFill>
              </a:defRPr>
            </a:lvl1pPr>
          </a:lstStyle>
          <a:p>
            <a:pPr lvl="0"/>
            <a:r>
              <a:rPr lang="en-US" dirty="0"/>
              <a:t>Click to add Header</a:t>
            </a:r>
            <a:endParaRPr lang="en-SG" dirty="0"/>
          </a:p>
        </p:txBody>
      </p:sp>
      <p:cxnSp>
        <p:nvCxnSpPr>
          <p:cNvPr id="11" name="Straight Connector 10"/>
          <p:cNvCxnSpPr/>
          <p:nvPr userDrawn="1"/>
        </p:nvCxnSpPr>
        <p:spPr>
          <a:xfrm>
            <a:off x="311700" y="2506213"/>
            <a:ext cx="3999900"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userDrawn="1"/>
        </p:nvCxnSpPr>
        <p:spPr>
          <a:xfrm>
            <a:off x="4832400" y="2506213"/>
            <a:ext cx="3999899"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3" name="Footer Placeholder 2"/>
          <p:cNvSpPr>
            <a:spLocks noGrp="1"/>
          </p:cNvSpPr>
          <p:nvPr>
            <p:ph type="ftr" sz="quarter" idx="13"/>
          </p:nvPr>
        </p:nvSpPr>
        <p:spPr>
          <a:xfrm>
            <a:off x="311700" y="4880734"/>
            <a:ext cx="1690965" cy="215444"/>
          </a:xfrm>
        </p:spPr>
        <p:txBody>
          <a:bodyPr/>
          <a:lstStyle/>
          <a:p>
            <a:r>
              <a:rPr lang="en-US" dirty="0"/>
              <a:t>Project Scoping Document</a:t>
            </a:r>
          </a:p>
        </p:txBody>
      </p:sp>
      <p:sp>
        <p:nvSpPr>
          <p:cNvPr id="14"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980786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s With Header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1855827"/>
            <a:ext cx="2701956"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25" name="Shape 25"/>
          <p:cNvSpPr txBox="1">
            <a:spLocks noGrp="1"/>
          </p:cNvSpPr>
          <p:nvPr>
            <p:ph type="body" idx="2"/>
          </p:nvPr>
        </p:nvSpPr>
        <p:spPr>
          <a:xfrm>
            <a:off x="6130343" y="1855827"/>
            <a:ext cx="2701956"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Text Placeholder 4"/>
          <p:cNvSpPr>
            <a:spLocks noGrp="1"/>
          </p:cNvSpPr>
          <p:nvPr>
            <p:ph type="body" sz="quarter" idx="11" hasCustomPrompt="1"/>
          </p:nvPr>
        </p:nvSpPr>
        <p:spPr>
          <a:xfrm>
            <a:off x="311700" y="1360327"/>
            <a:ext cx="2701956" cy="400050"/>
          </a:xfrm>
        </p:spPr>
        <p:txBody>
          <a:bodyPr/>
          <a:lstStyle>
            <a:lvl1pPr algn="ctr">
              <a:defRPr b="1">
                <a:solidFill>
                  <a:schemeClr val="accent6"/>
                </a:solidFill>
              </a:defRPr>
            </a:lvl1pPr>
          </a:lstStyle>
          <a:p>
            <a:pPr lvl="0"/>
            <a:r>
              <a:rPr lang="en-US" dirty="0"/>
              <a:t>Click to add Header</a:t>
            </a:r>
            <a:endParaRPr lang="en-SG" dirty="0"/>
          </a:p>
        </p:txBody>
      </p:sp>
      <p:sp>
        <p:nvSpPr>
          <p:cNvPr id="10" name="Text Placeholder 4"/>
          <p:cNvSpPr>
            <a:spLocks noGrp="1"/>
          </p:cNvSpPr>
          <p:nvPr>
            <p:ph type="body" sz="quarter" idx="12" hasCustomPrompt="1"/>
          </p:nvPr>
        </p:nvSpPr>
        <p:spPr>
          <a:xfrm>
            <a:off x="6130343" y="1360327"/>
            <a:ext cx="2701956" cy="400050"/>
          </a:xfrm>
        </p:spPr>
        <p:txBody>
          <a:bodyPr/>
          <a:lstStyle>
            <a:lvl1pPr algn="ctr">
              <a:defRPr b="1">
                <a:solidFill>
                  <a:schemeClr val="accent6"/>
                </a:solidFill>
              </a:defRPr>
            </a:lvl1pPr>
          </a:lstStyle>
          <a:p>
            <a:pPr lvl="0"/>
            <a:r>
              <a:rPr lang="en-US" dirty="0"/>
              <a:t>Click to add Header</a:t>
            </a:r>
            <a:endParaRPr lang="en-SG" dirty="0"/>
          </a:p>
        </p:txBody>
      </p:sp>
      <p:cxnSp>
        <p:nvCxnSpPr>
          <p:cNvPr id="11" name="Straight Connector 10"/>
          <p:cNvCxnSpPr/>
          <p:nvPr userDrawn="1"/>
        </p:nvCxnSpPr>
        <p:spPr>
          <a:xfrm>
            <a:off x="311700" y="1810754"/>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3" name="Shape 25"/>
          <p:cNvSpPr txBox="1">
            <a:spLocks noGrp="1"/>
          </p:cNvSpPr>
          <p:nvPr>
            <p:ph type="body" idx="13"/>
          </p:nvPr>
        </p:nvSpPr>
        <p:spPr>
          <a:xfrm>
            <a:off x="3221021" y="1855827"/>
            <a:ext cx="2701956" cy="2713048"/>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4" name="Text Placeholder 4"/>
          <p:cNvSpPr>
            <a:spLocks noGrp="1"/>
          </p:cNvSpPr>
          <p:nvPr>
            <p:ph type="body" sz="quarter" idx="14" hasCustomPrompt="1"/>
          </p:nvPr>
        </p:nvSpPr>
        <p:spPr>
          <a:xfrm>
            <a:off x="3221021" y="1360327"/>
            <a:ext cx="2701956" cy="400050"/>
          </a:xfrm>
        </p:spPr>
        <p:txBody>
          <a:bodyPr/>
          <a:lstStyle>
            <a:lvl1pPr algn="ctr">
              <a:defRPr b="1">
                <a:solidFill>
                  <a:schemeClr val="accent6"/>
                </a:solidFill>
              </a:defRPr>
            </a:lvl1pPr>
          </a:lstStyle>
          <a:p>
            <a:pPr lvl="0"/>
            <a:r>
              <a:rPr lang="en-US" dirty="0"/>
              <a:t>Click to add Header</a:t>
            </a:r>
            <a:endParaRPr lang="en-SG" dirty="0"/>
          </a:p>
        </p:txBody>
      </p:sp>
      <p:cxnSp>
        <p:nvCxnSpPr>
          <p:cNvPr id="15" name="Straight Connector 14"/>
          <p:cNvCxnSpPr/>
          <p:nvPr userDrawn="1"/>
        </p:nvCxnSpPr>
        <p:spPr>
          <a:xfrm>
            <a:off x="3221021" y="1810754"/>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userDrawn="1"/>
        </p:nvCxnSpPr>
        <p:spPr>
          <a:xfrm>
            <a:off x="6130343" y="1810754"/>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7" name="Footer Placeholder 2"/>
          <p:cNvSpPr>
            <a:spLocks noGrp="1"/>
          </p:cNvSpPr>
          <p:nvPr>
            <p:ph type="ftr" sz="quarter" idx="15"/>
          </p:nvPr>
        </p:nvSpPr>
        <p:spPr>
          <a:xfrm>
            <a:off x="311700" y="4880734"/>
            <a:ext cx="1690965" cy="215444"/>
          </a:xfrm>
        </p:spPr>
        <p:txBody>
          <a:bodyPr/>
          <a:lstStyle/>
          <a:p>
            <a:r>
              <a:rPr lang="en-US" dirty="0"/>
              <a:t>Project Scoping Document</a:t>
            </a:r>
          </a:p>
        </p:txBody>
      </p:sp>
      <p:sp>
        <p:nvSpPr>
          <p:cNvPr id="18"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1723394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s With Headers (Low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2584256"/>
            <a:ext cx="2701955"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3221021" y="2584256"/>
            <a:ext cx="2701955"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6130341" y="2584256"/>
            <a:ext cx="2701955"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2036469"/>
            <a:ext cx="2701956"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3221021" y="2036469"/>
            <a:ext cx="2701956"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6130339" y="2036469"/>
            <a:ext cx="2701956" cy="400050"/>
          </a:xfrm>
        </p:spPr>
        <p:txBody>
          <a:bodyPr/>
          <a:lstStyle>
            <a:lvl1pPr algn="ctr">
              <a:defRPr sz="1200" b="1">
                <a:solidFill>
                  <a:schemeClr val="accent6"/>
                </a:solidFill>
              </a:defRPr>
            </a:lvl1pPr>
          </a:lstStyle>
          <a:p>
            <a:pPr lvl="0"/>
            <a:r>
              <a:rPr lang="en-US" dirty="0"/>
              <a:t>Click to add Header</a:t>
            </a:r>
            <a:endParaRPr lang="en-SG" dirty="0"/>
          </a:p>
        </p:txBody>
      </p:sp>
      <p:cxnSp>
        <p:nvCxnSpPr>
          <p:cNvPr id="18" name="Straight Connector 17"/>
          <p:cNvCxnSpPr/>
          <p:nvPr userDrawn="1"/>
        </p:nvCxnSpPr>
        <p:spPr>
          <a:xfrm>
            <a:off x="311700" y="2512653"/>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userDrawn="1"/>
        </p:nvCxnSpPr>
        <p:spPr>
          <a:xfrm>
            <a:off x="3221021" y="2512653"/>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userDrawn="1"/>
        </p:nvCxnSpPr>
        <p:spPr>
          <a:xfrm>
            <a:off x="6130339" y="2512653"/>
            <a:ext cx="2701956"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5" name="Footer Placeholder 2"/>
          <p:cNvSpPr>
            <a:spLocks noGrp="1"/>
          </p:cNvSpPr>
          <p:nvPr>
            <p:ph type="ftr" sz="quarter" idx="21"/>
          </p:nvPr>
        </p:nvSpPr>
        <p:spPr>
          <a:xfrm>
            <a:off x="311700" y="4880734"/>
            <a:ext cx="1690965" cy="215444"/>
          </a:xfrm>
        </p:spPr>
        <p:txBody>
          <a:bodyPr/>
          <a:lstStyle/>
          <a:p>
            <a:r>
              <a:rPr lang="en-US" dirty="0"/>
              <a:t>Project Scoping Document</a:t>
            </a:r>
          </a:p>
        </p:txBody>
      </p:sp>
      <p:sp>
        <p:nvSpPr>
          <p:cNvPr id="17"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665707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lumns With Header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1" y="2049781"/>
            <a:ext cx="1851950"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2499047" y="2049781"/>
            <a:ext cx="1851950"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6980350" y="2049781"/>
            <a:ext cx="1851950"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Shape 24"/>
          <p:cNvSpPr txBox="1">
            <a:spLocks noGrp="1"/>
          </p:cNvSpPr>
          <p:nvPr>
            <p:ph type="body" idx="16"/>
          </p:nvPr>
        </p:nvSpPr>
        <p:spPr>
          <a:xfrm>
            <a:off x="4793000" y="2049781"/>
            <a:ext cx="1851950"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1501994"/>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2499046" y="1501994"/>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5" name="Text Placeholder 4"/>
          <p:cNvSpPr>
            <a:spLocks noGrp="1"/>
          </p:cNvSpPr>
          <p:nvPr>
            <p:ph type="body" sz="quarter" idx="19" hasCustomPrompt="1"/>
          </p:nvPr>
        </p:nvSpPr>
        <p:spPr>
          <a:xfrm>
            <a:off x="4792998" y="1501994"/>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6980347" y="1501994"/>
            <a:ext cx="1851951" cy="400050"/>
          </a:xfrm>
        </p:spPr>
        <p:txBody>
          <a:bodyPr/>
          <a:lstStyle>
            <a:lvl1pPr algn="ctr">
              <a:defRPr sz="1200" b="1">
                <a:solidFill>
                  <a:schemeClr val="accent6"/>
                </a:solidFill>
              </a:defRPr>
            </a:lvl1pPr>
          </a:lstStyle>
          <a:p>
            <a:pPr lvl="0"/>
            <a:r>
              <a:rPr lang="en-US" dirty="0"/>
              <a:t>Click to add Header</a:t>
            </a:r>
            <a:endParaRPr lang="en-SG" dirty="0"/>
          </a:p>
        </p:txBody>
      </p:sp>
      <p:cxnSp>
        <p:nvCxnSpPr>
          <p:cNvPr id="18" name="Straight Connector 17"/>
          <p:cNvCxnSpPr/>
          <p:nvPr userDrawn="1"/>
        </p:nvCxnSpPr>
        <p:spPr>
          <a:xfrm>
            <a:off x="311700" y="1978178"/>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userDrawn="1"/>
        </p:nvCxnSpPr>
        <p:spPr>
          <a:xfrm>
            <a:off x="2499046" y="1978178"/>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userDrawn="1"/>
        </p:nvCxnSpPr>
        <p:spPr>
          <a:xfrm>
            <a:off x="4792998" y="1978178"/>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userDrawn="1"/>
        </p:nvCxnSpPr>
        <p:spPr>
          <a:xfrm>
            <a:off x="6980347" y="1978178"/>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7" name="Footer Placeholder 2"/>
          <p:cNvSpPr>
            <a:spLocks noGrp="1"/>
          </p:cNvSpPr>
          <p:nvPr>
            <p:ph type="ftr" sz="quarter" idx="21"/>
          </p:nvPr>
        </p:nvSpPr>
        <p:spPr>
          <a:xfrm>
            <a:off x="311700" y="4880734"/>
            <a:ext cx="1690965" cy="215444"/>
          </a:xfrm>
        </p:spPr>
        <p:txBody>
          <a:bodyPr/>
          <a:lstStyle/>
          <a:p>
            <a:r>
              <a:rPr lang="en-US" dirty="0"/>
              <a:t>Project Scoping Document</a:t>
            </a:r>
          </a:p>
        </p:txBody>
      </p:sp>
      <p:sp>
        <p:nvSpPr>
          <p:cNvPr id="19"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4112681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lumns With Headers (Lowe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1" y="2584256"/>
            <a:ext cx="1851950"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2499047" y="2584256"/>
            <a:ext cx="1851950"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6980350" y="2584256"/>
            <a:ext cx="1851950"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Shape 24"/>
          <p:cNvSpPr txBox="1">
            <a:spLocks noGrp="1"/>
          </p:cNvSpPr>
          <p:nvPr>
            <p:ph type="body" idx="16"/>
          </p:nvPr>
        </p:nvSpPr>
        <p:spPr>
          <a:xfrm>
            <a:off x="4793000" y="2584256"/>
            <a:ext cx="1851950"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2036469"/>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2499046" y="2036469"/>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5" name="Text Placeholder 4"/>
          <p:cNvSpPr>
            <a:spLocks noGrp="1"/>
          </p:cNvSpPr>
          <p:nvPr>
            <p:ph type="body" sz="quarter" idx="19" hasCustomPrompt="1"/>
          </p:nvPr>
        </p:nvSpPr>
        <p:spPr>
          <a:xfrm>
            <a:off x="4792998" y="2036469"/>
            <a:ext cx="1851951"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6980347" y="2036469"/>
            <a:ext cx="1851951" cy="400050"/>
          </a:xfrm>
        </p:spPr>
        <p:txBody>
          <a:bodyPr/>
          <a:lstStyle>
            <a:lvl1pPr algn="ctr">
              <a:defRPr sz="1200" b="1">
                <a:solidFill>
                  <a:schemeClr val="accent6"/>
                </a:solidFill>
              </a:defRPr>
            </a:lvl1pPr>
          </a:lstStyle>
          <a:p>
            <a:pPr lvl="0"/>
            <a:r>
              <a:rPr lang="en-US" dirty="0"/>
              <a:t>Click to add Header</a:t>
            </a:r>
            <a:endParaRPr lang="en-SG" dirty="0"/>
          </a:p>
        </p:txBody>
      </p:sp>
      <p:cxnSp>
        <p:nvCxnSpPr>
          <p:cNvPr id="18" name="Straight Connector 17"/>
          <p:cNvCxnSpPr/>
          <p:nvPr userDrawn="1"/>
        </p:nvCxnSpPr>
        <p:spPr>
          <a:xfrm>
            <a:off x="311700" y="2512653"/>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userDrawn="1"/>
        </p:nvCxnSpPr>
        <p:spPr>
          <a:xfrm>
            <a:off x="2499046" y="2512653"/>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userDrawn="1"/>
        </p:nvCxnSpPr>
        <p:spPr>
          <a:xfrm>
            <a:off x="4792998" y="2512653"/>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userDrawn="1"/>
        </p:nvCxnSpPr>
        <p:spPr>
          <a:xfrm>
            <a:off x="6980347" y="2512653"/>
            <a:ext cx="1851951"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7" name="Footer Placeholder 2"/>
          <p:cNvSpPr>
            <a:spLocks noGrp="1"/>
          </p:cNvSpPr>
          <p:nvPr>
            <p:ph type="ftr" sz="quarter" idx="21"/>
          </p:nvPr>
        </p:nvSpPr>
        <p:spPr>
          <a:xfrm>
            <a:off x="311700" y="4880734"/>
            <a:ext cx="1690965" cy="215444"/>
          </a:xfrm>
        </p:spPr>
        <p:txBody>
          <a:bodyPr/>
          <a:lstStyle/>
          <a:p>
            <a:r>
              <a:rPr lang="en-US" dirty="0"/>
              <a:t>Project Scoping Document</a:t>
            </a:r>
          </a:p>
        </p:txBody>
      </p:sp>
      <p:sp>
        <p:nvSpPr>
          <p:cNvPr id="19"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50860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s With Header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20583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55515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Shape 24"/>
          <p:cNvSpPr txBox="1">
            <a:spLocks noGrp="1"/>
          </p:cNvSpPr>
          <p:nvPr>
            <p:ph type="body" idx="16"/>
          </p:nvPr>
        </p:nvSpPr>
        <p:spPr>
          <a:xfrm>
            <a:off x="38049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2" name="Shape 24"/>
          <p:cNvSpPr txBox="1">
            <a:spLocks noGrp="1"/>
          </p:cNvSpPr>
          <p:nvPr>
            <p:ph type="body" idx="17"/>
          </p:nvPr>
        </p:nvSpPr>
        <p:spPr>
          <a:xfrm>
            <a:off x="72981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2058300"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5" name="Text Placeholder 4"/>
          <p:cNvSpPr>
            <a:spLocks noGrp="1"/>
          </p:cNvSpPr>
          <p:nvPr>
            <p:ph type="body" sz="quarter" idx="19" hasCustomPrompt="1"/>
          </p:nvPr>
        </p:nvSpPr>
        <p:spPr>
          <a:xfrm>
            <a:off x="3804899"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5551498"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7" name="Text Placeholder 4"/>
          <p:cNvSpPr>
            <a:spLocks noGrp="1"/>
          </p:cNvSpPr>
          <p:nvPr>
            <p:ph type="body" sz="quarter" idx="21" hasCustomPrompt="1"/>
          </p:nvPr>
        </p:nvSpPr>
        <p:spPr>
          <a:xfrm>
            <a:off x="7298099"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cxnSp>
        <p:nvCxnSpPr>
          <p:cNvPr id="18" name="Straight Connector 17"/>
          <p:cNvCxnSpPr/>
          <p:nvPr userDrawn="1"/>
        </p:nvCxnSpPr>
        <p:spPr>
          <a:xfrm>
            <a:off x="311700" y="1978178"/>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userDrawn="1"/>
        </p:nvCxnSpPr>
        <p:spPr>
          <a:xfrm>
            <a:off x="2058300" y="1978178"/>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userDrawn="1"/>
        </p:nvCxnSpPr>
        <p:spPr>
          <a:xfrm>
            <a:off x="3804899" y="1978178"/>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userDrawn="1"/>
        </p:nvCxnSpPr>
        <p:spPr>
          <a:xfrm>
            <a:off x="5551498" y="1978178"/>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userDrawn="1"/>
        </p:nvCxnSpPr>
        <p:spPr>
          <a:xfrm>
            <a:off x="7298099" y="1978178"/>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1" name="Footer Placeholder 2"/>
          <p:cNvSpPr>
            <a:spLocks noGrp="1"/>
          </p:cNvSpPr>
          <p:nvPr>
            <p:ph type="ftr" sz="quarter" idx="22"/>
          </p:nvPr>
        </p:nvSpPr>
        <p:spPr>
          <a:xfrm>
            <a:off x="311700" y="4880734"/>
            <a:ext cx="1690965" cy="215444"/>
          </a:xfrm>
        </p:spPr>
        <p:txBody>
          <a:bodyPr/>
          <a:lstStyle/>
          <a:p>
            <a:r>
              <a:rPr lang="en-US" dirty="0"/>
              <a:t>Project Scoping Document</a:t>
            </a:r>
          </a:p>
        </p:txBody>
      </p:sp>
      <p:sp>
        <p:nvSpPr>
          <p:cNvPr id="22"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48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3"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7"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0214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Columns Icon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1" y="2584256"/>
            <a:ext cx="1527708"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2058301" y="2584256"/>
            <a:ext cx="1527708"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5551501" y="2584256"/>
            <a:ext cx="1527708"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Shape 24"/>
          <p:cNvSpPr txBox="1">
            <a:spLocks noGrp="1"/>
          </p:cNvSpPr>
          <p:nvPr>
            <p:ph type="body" idx="16"/>
          </p:nvPr>
        </p:nvSpPr>
        <p:spPr>
          <a:xfrm>
            <a:off x="3804901" y="2584256"/>
            <a:ext cx="1527708"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2" name="Shape 24"/>
          <p:cNvSpPr txBox="1">
            <a:spLocks noGrp="1"/>
          </p:cNvSpPr>
          <p:nvPr>
            <p:ph type="body" idx="17"/>
          </p:nvPr>
        </p:nvSpPr>
        <p:spPr>
          <a:xfrm>
            <a:off x="7298101" y="2584256"/>
            <a:ext cx="1527708" cy="1826760"/>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2036469"/>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2058300" y="2036469"/>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5" name="Text Placeholder 4"/>
          <p:cNvSpPr>
            <a:spLocks noGrp="1"/>
          </p:cNvSpPr>
          <p:nvPr>
            <p:ph type="body" sz="quarter" idx="19" hasCustomPrompt="1"/>
          </p:nvPr>
        </p:nvSpPr>
        <p:spPr>
          <a:xfrm>
            <a:off x="3804899" y="2036469"/>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5551498" y="2036469"/>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7" name="Text Placeholder 4"/>
          <p:cNvSpPr>
            <a:spLocks noGrp="1"/>
          </p:cNvSpPr>
          <p:nvPr>
            <p:ph type="body" sz="quarter" idx="21" hasCustomPrompt="1"/>
          </p:nvPr>
        </p:nvSpPr>
        <p:spPr>
          <a:xfrm>
            <a:off x="7298099" y="2036469"/>
            <a:ext cx="1527709" cy="400050"/>
          </a:xfrm>
        </p:spPr>
        <p:txBody>
          <a:bodyPr/>
          <a:lstStyle>
            <a:lvl1pPr algn="ctr">
              <a:defRPr sz="1200" b="1">
                <a:solidFill>
                  <a:schemeClr val="accent6"/>
                </a:solidFill>
              </a:defRPr>
            </a:lvl1pPr>
          </a:lstStyle>
          <a:p>
            <a:pPr lvl="0"/>
            <a:r>
              <a:rPr lang="en-US" dirty="0"/>
              <a:t>Click to add Header</a:t>
            </a:r>
            <a:endParaRPr lang="en-SG" dirty="0"/>
          </a:p>
        </p:txBody>
      </p:sp>
      <p:cxnSp>
        <p:nvCxnSpPr>
          <p:cNvPr id="18" name="Straight Connector 17"/>
          <p:cNvCxnSpPr/>
          <p:nvPr userDrawn="1"/>
        </p:nvCxnSpPr>
        <p:spPr>
          <a:xfrm>
            <a:off x="311700" y="2512653"/>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9" name="Straight Connector 18"/>
          <p:cNvCxnSpPr/>
          <p:nvPr userDrawn="1"/>
        </p:nvCxnSpPr>
        <p:spPr>
          <a:xfrm>
            <a:off x="2058300" y="2512653"/>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userDrawn="1"/>
        </p:nvCxnSpPr>
        <p:spPr>
          <a:xfrm>
            <a:off x="3804899" y="2512653"/>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userDrawn="1"/>
        </p:nvCxnSpPr>
        <p:spPr>
          <a:xfrm>
            <a:off x="5551498" y="2512653"/>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userDrawn="1"/>
        </p:nvCxnSpPr>
        <p:spPr>
          <a:xfrm>
            <a:off x="7298099" y="2512653"/>
            <a:ext cx="1527709"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1" name="Footer Placeholder 2"/>
          <p:cNvSpPr>
            <a:spLocks noGrp="1"/>
          </p:cNvSpPr>
          <p:nvPr>
            <p:ph type="ftr" sz="quarter" idx="22"/>
          </p:nvPr>
        </p:nvSpPr>
        <p:spPr>
          <a:xfrm>
            <a:off x="311700" y="4880734"/>
            <a:ext cx="1690965" cy="215444"/>
          </a:xfrm>
        </p:spPr>
        <p:txBody>
          <a:bodyPr/>
          <a:lstStyle/>
          <a:p>
            <a:r>
              <a:rPr lang="en-US" dirty="0"/>
              <a:t>Project Scoping Document</a:t>
            </a:r>
          </a:p>
        </p:txBody>
      </p:sp>
      <p:sp>
        <p:nvSpPr>
          <p:cNvPr id="22"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38339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s With Headers (No Bar)">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8" name="Shape 24"/>
          <p:cNvSpPr txBox="1">
            <a:spLocks noGrp="1"/>
          </p:cNvSpPr>
          <p:nvPr>
            <p:ph type="body" idx="13"/>
          </p:nvPr>
        </p:nvSpPr>
        <p:spPr>
          <a:xfrm>
            <a:off x="20583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4"/>
          <p:cNvSpPr txBox="1">
            <a:spLocks noGrp="1"/>
          </p:cNvSpPr>
          <p:nvPr>
            <p:ph type="body" idx="14"/>
          </p:nvPr>
        </p:nvSpPr>
        <p:spPr>
          <a:xfrm>
            <a:off x="55515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Shape 24"/>
          <p:cNvSpPr txBox="1">
            <a:spLocks noGrp="1"/>
          </p:cNvSpPr>
          <p:nvPr>
            <p:ph type="body" idx="16"/>
          </p:nvPr>
        </p:nvSpPr>
        <p:spPr>
          <a:xfrm>
            <a:off x="38049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2" name="Shape 24"/>
          <p:cNvSpPr txBox="1">
            <a:spLocks noGrp="1"/>
          </p:cNvSpPr>
          <p:nvPr>
            <p:ph type="body" idx="17"/>
          </p:nvPr>
        </p:nvSpPr>
        <p:spPr>
          <a:xfrm>
            <a:off x="7298101" y="2049781"/>
            <a:ext cx="1527708" cy="2519094"/>
          </a:xfrm>
          <a:prstGeom prst="rect">
            <a:avLst/>
          </a:prstGeom>
        </p:spPr>
        <p:txBody>
          <a:bodyPr lIns="91425" tIns="91425" rIns="91425" bIns="91425" anchor="t" anchorCtr="0"/>
          <a:lstStyle>
            <a:lvl1pPr lvl="0" rtl="0">
              <a:spcBef>
                <a:spcPts val="0"/>
              </a:spcBef>
              <a:buSzPct val="100000"/>
              <a:buFont typeface="Segoe UI"/>
              <a:defRPr sz="10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3" name="Text Placeholder 4"/>
          <p:cNvSpPr>
            <a:spLocks noGrp="1"/>
          </p:cNvSpPr>
          <p:nvPr>
            <p:ph type="body" sz="quarter" idx="11" hasCustomPrompt="1"/>
          </p:nvPr>
        </p:nvSpPr>
        <p:spPr>
          <a:xfrm>
            <a:off x="311700"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4" name="Text Placeholder 4"/>
          <p:cNvSpPr>
            <a:spLocks noGrp="1"/>
          </p:cNvSpPr>
          <p:nvPr>
            <p:ph type="body" sz="quarter" idx="18" hasCustomPrompt="1"/>
          </p:nvPr>
        </p:nvSpPr>
        <p:spPr>
          <a:xfrm>
            <a:off x="2058300"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5" name="Text Placeholder 4"/>
          <p:cNvSpPr>
            <a:spLocks noGrp="1"/>
          </p:cNvSpPr>
          <p:nvPr>
            <p:ph type="body" sz="quarter" idx="19" hasCustomPrompt="1"/>
          </p:nvPr>
        </p:nvSpPr>
        <p:spPr>
          <a:xfrm>
            <a:off x="3804899"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6" name="Text Placeholder 4"/>
          <p:cNvSpPr>
            <a:spLocks noGrp="1"/>
          </p:cNvSpPr>
          <p:nvPr>
            <p:ph type="body" sz="quarter" idx="20" hasCustomPrompt="1"/>
          </p:nvPr>
        </p:nvSpPr>
        <p:spPr>
          <a:xfrm>
            <a:off x="5551498"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7" name="Text Placeholder 4"/>
          <p:cNvSpPr>
            <a:spLocks noGrp="1"/>
          </p:cNvSpPr>
          <p:nvPr>
            <p:ph type="body" sz="quarter" idx="21" hasCustomPrompt="1"/>
          </p:nvPr>
        </p:nvSpPr>
        <p:spPr>
          <a:xfrm>
            <a:off x="7298099" y="1501994"/>
            <a:ext cx="1527709" cy="400050"/>
          </a:xfrm>
        </p:spPr>
        <p:txBody>
          <a:bodyPr/>
          <a:lstStyle>
            <a:lvl1pPr algn="ctr">
              <a:defRPr sz="1200" b="1">
                <a:solidFill>
                  <a:schemeClr val="accent6"/>
                </a:solidFill>
              </a:defRPr>
            </a:lvl1pPr>
          </a:lstStyle>
          <a:p>
            <a:pPr lvl="0"/>
            <a:r>
              <a:rPr lang="en-US" dirty="0"/>
              <a:t>Click to add Header</a:t>
            </a:r>
            <a:endParaRPr lang="en-SG" dirty="0"/>
          </a:p>
        </p:txBody>
      </p:sp>
      <p:sp>
        <p:nvSpPr>
          <p:cNvPr id="18" name="Footer Placeholder 2"/>
          <p:cNvSpPr>
            <a:spLocks noGrp="1"/>
          </p:cNvSpPr>
          <p:nvPr>
            <p:ph type="ftr" sz="quarter" idx="22"/>
          </p:nvPr>
        </p:nvSpPr>
        <p:spPr>
          <a:xfrm>
            <a:off x="311700" y="4880734"/>
            <a:ext cx="1690965" cy="215444"/>
          </a:xfrm>
        </p:spPr>
        <p:txBody>
          <a:bodyPr/>
          <a:lstStyle/>
          <a:p>
            <a:r>
              <a:rPr lang="en-US" dirty="0"/>
              <a:t>Project Scoping Document</a:t>
            </a:r>
          </a:p>
        </p:txBody>
      </p:sp>
      <p:sp>
        <p:nvSpPr>
          <p:cNvPr id="19"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935574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Right">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299"/>
            <a:ext cx="2736300" cy="2332885"/>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311700" y="2948939"/>
            <a:ext cx="2736300" cy="1619935"/>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4" name="Picture Placeholder 3"/>
          <p:cNvSpPr>
            <a:spLocks noGrp="1"/>
          </p:cNvSpPr>
          <p:nvPr>
            <p:ph type="pic" sz="quarter" idx="11"/>
          </p:nvPr>
        </p:nvSpPr>
        <p:spPr>
          <a:xfrm>
            <a:off x="3444875" y="0"/>
            <a:ext cx="5699125" cy="5143500"/>
          </a:xfrm>
        </p:spPr>
        <p:txBody>
          <a:bodyPr/>
          <a:lstStyle/>
          <a:p>
            <a:endParaRPr lang="en-SG" dirty="0"/>
          </a:p>
        </p:txBody>
      </p:sp>
      <p:sp>
        <p:nvSpPr>
          <p:cNvPr id="7" name="Footer Placeholder 2"/>
          <p:cNvSpPr>
            <a:spLocks noGrp="1"/>
          </p:cNvSpPr>
          <p:nvPr>
            <p:ph type="ftr" sz="quarter" idx="12"/>
          </p:nvPr>
        </p:nvSpPr>
        <p:spPr>
          <a:xfrm>
            <a:off x="311700" y="4880734"/>
            <a:ext cx="1690965" cy="215444"/>
          </a:xfrm>
        </p:spPr>
        <p:txBody>
          <a:bodyPr/>
          <a:lstStyle/>
          <a:p>
            <a:r>
              <a:rPr lang="en-US" dirty="0"/>
              <a:t>Project Scoping Document</a:t>
            </a:r>
          </a:p>
        </p:txBody>
      </p:sp>
      <p:sp>
        <p:nvSpPr>
          <p:cNvPr id="8" name="Shape 8"/>
          <p:cNvSpPr txBox="1">
            <a:spLocks noGrp="1"/>
          </p:cNvSpPr>
          <p:nvPr>
            <p:ph type="sldNum" idx="4"/>
          </p:nvPr>
        </p:nvSpPr>
        <p:spPr>
          <a:xfrm>
            <a:off x="2393189"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7322810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Right For Explanations">
    <p:spTree>
      <p:nvGrpSpPr>
        <p:cNvPr id="1" name="Shape 21"/>
        <p:cNvGrpSpPr/>
        <p:nvPr/>
      </p:nvGrpSpPr>
      <p:grpSpPr>
        <a:xfrm>
          <a:off x="0" y="0"/>
          <a:ext cx="0" cy="0"/>
          <a:chOff x="0" y="0"/>
          <a:chExt cx="0" cy="0"/>
        </a:xfrm>
      </p:grpSpPr>
      <p:sp>
        <p:nvSpPr>
          <p:cNvPr id="24" name="Shape 24"/>
          <p:cNvSpPr txBox="1">
            <a:spLocks noGrp="1"/>
          </p:cNvSpPr>
          <p:nvPr>
            <p:ph type="body" idx="1"/>
          </p:nvPr>
        </p:nvSpPr>
        <p:spPr>
          <a:xfrm>
            <a:off x="311700" y="1152475"/>
            <a:ext cx="4260300" cy="3416399"/>
          </a:xfrm>
          <a:prstGeom prst="rect">
            <a:avLst/>
          </a:prstGeom>
        </p:spPr>
        <p:txBody>
          <a:bodyPr lIns="91425" tIns="91425" rIns="91425" bIns="91425" anchor="t" anchorCtr="0"/>
          <a:lstStyle>
            <a:lvl1pPr lvl="0" rtl="0">
              <a:spcBef>
                <a:spcPts val="0"/>
              </a:spcBef>
              <a:buSzPct val="100000"/>
              <a:buFont typeface="Segoe UI"/>
              <a:defRPr sz="18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4" name="Picture Placeholder 3"/>
          <p:cNvSpPr>
            <a:spLocks noGrp="1"/>
          </p:cNvSpPr>
          <p:nvPr>
            <p:ph type="pic" sz="quarter" idx="11"/>
          </p:nvPr>
        </p:nvSpPr>
        <p:spPr>
          <a:xfrm>
            <a:off x="4868214" y="0"/>
            <a:ext cx="4275786" cy="5143500"/>
          </a:xfrm>
        </p:spPr>
        <p:txBody>
          <a:bodyPr/>
          <a:lstStyle/>
          <a:p>
            <a:endParaRPr lang="en-SG" dirty="0"/>
          </a:p>
        </p:txBody>
      </p:sp>
      <p:sp>
        <p:nvSpPr>
          <p:cNvPr id="7" name="Shape 23"/>
          <p:cNvSpPr txBox="1">
            <a:spLocks noGrp="1"/>
          </p:cNvSpPr>
          <p:nvPr>
            <p:ph type="title"/>
          </p:nvPr>
        </p:nvSpPr>
        <p:spPr>
          <a:xfrm>
            <a:off x="311700" y="284300"/>
            <a:ext cx="42603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8" name="Footer Placeholder 2"/>
          <p:cNvSpPr>
            <a:spLocks noGrp="1"/>
          </p:cNvSpPr>
          <p:nvPr>
            <p:ph type="ftr" sz="quarter" idx="12"/>
          </p:nvPr>
        </p:nvSpPr>
        <p:spPr>
          <a:xfrm>
            <a:off x="311700" y="4880734"/>
            <a:ext cx="1690965" cy="215444"/>
          </a:xfrm>
        </p:spPr>
        <p:txBody>
          <a:bodyPr/>
          <a:lstStyle/>
          <a:p>
            <a:r>
              <a:rPr lang="en-US" dirty="0"/>
              <a:t>Project Scoping Document</a:t>
            </a:r>
          </a:p>
        </p:txBody>
      </p:sp>
      <p:sp>
        <p:nvSpPr>
          <p:cNvPr id="11" name="Shape 8"/>
          <p:cNvSpPr txBox="1">
            <a:spLocks noGrp="1"/>
          </p:cNvSpPr>
          <p:nvPr>
            <p:ph type="sldNum" idx="4"/>
          </p:nvPr>
        </p:nvSpPr>
        <p:spPr>
          <a:xfrm>
            <a:off x="2393189"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6542633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Shape 21"/>
        <p:cNvGrpSpPr/>
        <p:nvPr/>
      </p:nvGrpSpPr>
      <p:grpSpPr>
        <a:xfrm>
          <a:off x="0" y="0"/>
          <a:ext cx="0" cy="0"/>
          <a:chOff x="0" y="0"/>
          <a:chExt cx="0" cy="0"/>
        </a:xfrm>
      </p:grpSpPr>
      <p:sp>
        <p:nvSpPr>
          <p:cNvPr id="4" name="Picture Placeholder 3"/>
          <p:cNvSpPr>
            <a:spLocks noGrp="1"/>
          </p:cNvSpPr>
          <p:nvPr>
            <p:ph type="pic" sz="quarter" idx="11"/>
          </p:nvPr>
        </p:nvSpPr>
        <p:spPr>
          <a:xfrm>
            <a:off x="0" y="0"/>
            <a:ext cx="5699125" cy="5143500"/>
          </a:xfrm>
        </p:spPr>
        <p:txBody>
          <a:bodyPr/>
          <a:lstStyle/>
          <a:p>
            <a:endParaRPr lang="en-SG" dirty="0"/>
          </a:p>
        </p:txBody>
      </p:sp>
      <p:sp>
        <p:nvSpPr>
          <p:cNvPr id="23" name="Shape 23"/>
          <p:cNvSpPr txBox="1">
            <a:spLocks noGrp="1"/>
          </p:cNvSpPr>
          <p:nvPr>
            <p:ph type="title"/>
          </p:nvPr>
        </p:nvSpPr>
        <p:spPr>
          <a:xfrm>
            <a:off x="6138179" y="284299"/>
            <a:ext cx="2736300" cy="2332885"/>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24" name="Shape 24"/>
          <p:cNvSpPr txBox="1">
            <a:spLocks noGrp="1"/>
          </p:cNvSpPr>
          <p:nvPr>
            <p:ph type="body" idx="1"/>
          </p:nvPr>
        </p:nvSpPr>
        <p:spPr>
          <a:xfrm>
            <a:off x="6138179" y="2948939"/>
            <a:ext cx="2736300" cy="1619935"/>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7" name="Footer Placeholder 2"/>
          <p:cNvSpPr>
            <a:spLocks noGrp="1"/>
          </p:cNvSpPr>
          <p:nvPr>
            <p:ph type="ftr" sz="quarter" idx="12"/>
          </p:nvPr>
        </p:nvSpPr>
        <p:spPr>
          <a:xfrm>
            <a:off x="6480680" y="4880734"/>
            <a:ext cx="1690965" cy="215444"/>
          </a:xfrm>
        </p:spPr>
        <p:txBody>
          <a:bodyPr/>
          <a:lstStyle/>
          <a:p>
            <a:r>
              <a:rPr lang="en-US" dirty="0"/>
              <a:t>Project Scoping Document</a:t>
            </a:r>
          </a:p>
        </p:txBody>
      </p:sp>
      <p:sp>
        <p:nvSpPr>
          <p:cNvPr id="8" name="Shape 8"/>
          <p:cNvSpPr txBox="1">
            <a:spLocks noGrp="1"/>
          </p:cNvSpPr>
          <p:nvPr>
            <p:ph type="sldNum" idx="4"/>
          </p:nvPr>
        </p:nvSpPr>
        <p:spPr>
          <a:xfrm>
            <a:off x="8325779"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59238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algn="ctr"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3"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7"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
        <p:nvSpPr>
          <p:cNvPr id="5" name="Shape 17"/>
          <p:cNvSpPr txBox="1">
            <a:spLocks noGrp="1"/>
          </p:cNvSpPr>
          <p:nvPr>
            <p:ph type="body" idx="1"/>
          </p:nvPr>
        </p:nvSpPr>
        <p:spPr>
          <a:xfrm>
            <a:off x="3276600" y="1214707"/>
            <a:ext cx="5555700" cy="3132100"/>
          </a:xfrm>
          <a:prstGeom prst="rect">
            <a:avLst/>
          </a:prstGeom>
        </p:spPr>
        <p:txBody>
          <a:bodyPr lIns="91425" tIns="91425" rIns="91425" bIns="91425" anchor="t" anchorCtr="0"/>
          <a:lstStyle>
            <a:lvl1pPr lvl="0" rtl="0">
              <a:spcBef>
                <a:spcPts val="0"/>
              </a:spcBef>
              <a:buFont typeface="Segoe UI"/>
              <a:defRPr>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cxnSp>
        <p:nvCxnSpPr>
          <p:cNvPr id="6" name="Straight Connector 5"/>
          <p:cNvCxnSpPr/>
          <p:nvPr userDrawn="1"/>
        </p:nvCxnSpPr>
        <p:spPr>
          <a:xfrm>
            <a:off x="2572050" y="863531"/>
            <a:ext cx="3999900" cy="0"/>
          </a:xfrm>
          <a:prstGeom prst="line">
            <a:avLst/>
          </a:prstGeom>
          <a:ln w="127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6758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lack BG">
    <p:spTree>
      <p:nvGrpSpPr>
        <p:cNvPr id="1" name="Shape 15"/>
        <p:cNvGrpSpPr/>
        <p:nvPr/>
      </p:nvGrpSpPr>
      <p:grpSpPr>
        <a:xfrm>
          <a:off x="0" y="0"/>
          <a:ext cx="0" cy="0"/>
          <a:chOff x="0" y="0"/>
          <a:chExt cx="0" cy="0"/>
        </a:xfrm>
      </p:grpSpPr>
      <p:sp>
        <p:nvSpPr>
          <p:cNvPr id="2" name="Rectangle 1"/>
          <p:cNvSpPr/>
          <p:nvPr userDrawn="1"/>
        </p:nvSpPr>
        <p:spPr>
          <a:xfrm>
            <a:off x="0" y="945931"/>
            <a:ext cx="9144000" cy="41975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hape 16"/>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algn="ctr" rtl="0">
              <a:spcBef>
                <a:spcPts val="0"/>
              </a:spcBef>
              <a:buClr>
                <a:srgbClr val="0097A7"/>
              </a:buClr>
              <a:buFont typeface="Segoe UI"/>
              <a:defRPr b="1">
                <a:solidFill>
                  <a:schemeClr val="accent6"/>
                </a:solidFill>
                <a:latin typeface="Segoe UI"/>
                <a:ea typeface="Segoe UI"/>
                <a:cs typeface="Segoe UI"/>
                <a:sym typeface="Segoe U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Tree>
    <p:extLst>
      <p:ext uri="{BB962C8B-B14F-4D97-AF65-F5344CB8AC3E}">
        <p14:creationId xmlns:p14="http://schemas.microsoft.com/office/powerpoint/2010/main" val="16897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Emphasize (Blue)">
    <p:spTree>
      <p:nvGrpSpPr>
        <p:cNvPr id="1" name="Shape 15"/>
        <p:cNvGrpSpPr/>
        <p:nvPr/>
      </p:nvGrpSpPr>
      <p:grpSpPr>
        <a:xfrm>
          <a:off x="0" y="0"/>
          <a:ext cx="0" cy="0"/>
          <a:chOff x="0" y="0"/>
          <a:chExt cx="0" cy="0"/>
        </a:xfrm>
      </p:grpSpPr>
      <p:sp>
        <p:nvSpPr>
          <p:cNvPr id="5" name="Shape 18"/>
          <p:cNvSpPr/>
          <p:nvPr userDrawn="1"/>
        </p:nvSpPr>
        <p:spPr>
          <a:xfrm>
            <a:off x="0" y="-1"/>
            <a:ext cx="9144000" cy="1152475"/>
          </a:xfrm>
          <a:prstGeom prst="rect">
            <a:avLst/>
          </a:prstGeom>
          <a:solidFill>
            <a:schemeClr val="accent6"/>
          </a:solidFill>
          <a:ln>
            <a:noFill/>
          </a:ln>
        </p:spPr>
        <p:txBody>
          <a:bodyPr lIns="91425" tIns="91425" rIns="91425" bIns="91425" anchor="ctr" anchorCtr="0">
            <a:noAutofit/>
          </a:bodyPr>
          <a:lstStyle/>
          <a:p>
            <a:pPr lvl="0">
              <a:spcBef>
                <a:spcPts val="0"/>
              </a:spcBef>
              <a:buNone/>
            </a:pPr>
            <a:endParaRPr dirty="0"/>
          </a:p>
        </p:txBody>
      </p:sp>
      <p:sp>
        <p:nvSpPr>
          <p:cNvPr id="16" name="Shape 16"/>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algn="ctr" rtl="0">
              <a:spcBef>
                <a:spcPts val="0"/>
              </a:spcBef>
              <a:buClr>
                <a:srgbClr val="0097A7"/>
              </a:buClr>
              <a:buFont typeface="Segoe UI"/>
              <a:defRPr b="1">
                <a:solidFill>
                  <a:schemeClr val="bg1"/>
                </a:solidFill>
                <a:latin typeface="Segoe UI"/>
                <a:ea typeface="Segoe UI"/>
                <a:cs typeface="Segoe UI"/>
                <a:sym typeface="Segoe U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17" name="Shape 17"/>
          <p:cNvSpPr txBox="1">
            <a:spLocks noGrp="1"/>
          </p:cNvSpPr>
          <p:nvPr>
            <p:ph type="body" idx="1"/>
          </p:nvPr>
        </p:nvSpPr>
        <p:spPr>
          <a:xfrm>
            <a:off x="311700" y="1436775"/>
            <a:ext cx="8520600" cy="3132100"/>
          </a:xfrm>
          <a:prstGeom prst="rect">
            <a:avLst/>
          </a:prstGeom>
        </p:spPr>
        <p:txBody>
          <a:bodyPr lIns="91425" tIns="91425" rIns="91425" bIns="91425" anchor="t" anchorCtr="0"/>
          <a:lstStyle>
            <a:lvl1pPr lvl="0" rtl="0">
              <a:spcBef>
                <a:spcPts val="0"/>
              </a:spcBef>
              <a:buFont typeface="Segoe UI"/>
              <a:defRPr>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sp>
        <p:nvSpPr>
          <p:cNvPr id="7" name="Footer Placeholder 2"/>
          <p:cNvSpPr>
            <a:spLocks noGrp="1"/>
          </p:cNvSpPr>
          <p:nvPr>
            <p:ph type="ftr" sz="quarter" idx="11"/>
          </p:nvPr>
        </p:nvSpPr>
        <p:spPr>
          <a:xfrm>
            <a:off x="311700" y="4880734"/>
            <a:ext cx="1690965" cy="215444"/>
          </a:xfrm>
        </p:spPr>
        <p:txBody>
          <a:bodyPr/>
          <a:lstStyle>
            <a:lvl1pPr>
              <a:defRPr/>
            </a:lvl1pPr>
          </a:lstStyle>
          <a:p>
            <a:r>
              <a:rPr lang="en-US" dirty="0"/>
              <a:t>Project Scoping Document</a:t>
            </a:r>
          </a:p>
        </p:txBody>
      </p:sp>
      <p:sp>
        <p:nvSpPr>
          <p:cNvPr id="10"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132758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mphasize (2 Columns)">
    <p:spTree>
      <p:nvGrpSpPr>
        <p:cNvPr id="1" name="Shape 15"/>
        <p:cNvGrpSpPr/>
        <p:nvPr/>
      </p:nvGrpSpPr>
      <p:grpSpPr>
        <a:xfrm>
          <a:off x="0" y="0"/>
          <a:ext cx="0" cy="0"/>
          <a:chOff x="0" y="0"/>
          <a:chExt cx="0" cy="0"/>
        </a:xfrm>
      </p:grpSpPr>
      <p:sp>
        <p:nvSpPr>
          <p:cNvPr id="5" name="Shape 18"/>
          <p:cNvSpPr/>
          <p:nvPr userDrawn="1"/>
        </p:nvSpPr>
        <p:spPr>
          <a:xfrm>
            <a:off x="0" y="-1"/>
            <a:ext cx="9144000" cy="1152475"/>
          </a:xfrm>
          <a:prstGeom prst="rect">
            <a:avLst/>
          </a:prstGeom>
          <a:solidFill>
            <a:schemeClr val="accent6"/>
          </a:solidFill>
          <a:ln>
            <a:noFill/>
          </a:ln>
        </p:spPr>
        <p:txBody>
          <a:bodyPr lIns="91425" tIns="91425" rIns="91425" bIns="91425" anchor="ctr" anchorCtr="0">
            <a:noAutofit/>
          </a:bodyPr>
          <a:lstStyle/>
          <a:p>
            <a:pPr lvl="0">
              <a:spcBef>
                <a:spcPts val="0"/>
              </a:spcBef>
              <a:buNone/>
            </a:pPr>
            <a:endParaRPr dirty="0"/>
          </a:p>
        </p:txBody>
      </p:sp>
      <p:sp>
        <p:nvSpPr>
          <p:cNvPr id="16" name="Shape 16"/>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algn="ctr" rtl="0">
              <a:spcBef>
                <a:spcPts val="0"/>
              </a:spcBef>
              <a:buClr>
                <a:srgbClr val="0097A7"/>
              </a:buClr>
              <a:buFont typeface="Segoe UI"/>
              <a:defRPr b="1">
                <a:solidFill>
                  <a:schemeClr val="bg1"/>
                </a:solidFill>
                <a:latin typeface="Segoe UI"/>
                <a:ea typeface="Segoe UI"/>
                <a:cs typeface="Segoe UI"/>
                <a:sym typeface="Segoe U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7" name="Shape 24"/>
          <p:cNvSpPr txBox="1">
            <a:spLocks noGrp="1"/>
          </p:cNvSpPr>
          <p:nvPr>
            <p:ph type="body" idx="1"/>
          </p:nvPr>
        </p:nvSpPr>
        <p:spPr>
          <a:xfrm>
            <a:off x="311700" y="1436775"/>
            <a:ext cx="3999900" cy="3416400"/>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9" name="Shape 25"/>
          <p:cNvSpPr txBox="1">
            <a:spLocks noGrp="1"/>
          </p:cNvSpPr>
          <p:nvPr>
            <p:ph type="body" idx="2"/>
          </p:nvPr>
        </p:nvSpPr>
        <p:spPr>
          <a:xfrm>
            <a:off x="4832400" y="1436775"/>
            <a:ext cx="3999900" cy="3416400"/>
          </a:xfrm>
          <a:prstGeom prst="rect">
            <a:avLst/>
          </a:prstGeom>
        </p:spPr>
        <p:txBody>
          <a:bodyPr lIns="91425" tIns="91425" rIns="91425" bIns="91425" anchor="t" anchorCtr="0"/>
          <a:lstStyle>
            <a:lvl1pPr lvl="0" rtl="0">
              <a:spcBef>
                <a:spcPts val="0"/>
              </a:spcBef>
              <a:buSzPct val="100000"/>
              <a:buFont typeface="Segoe UI"/>
              <a:defRPr sz="1400">
                <a:latin typeface="Segoe UI"/>
                <a:ea typeface="Segoe UI"/>
                <a:cs typeface="Segoe UI"/>
                <a:sym typeface="Segoe UI"/>
              </a:defRPr>
            </a:lvl1pPr>
            <a:lvl2pPr lvl="1" rtl="0">
              <a:spcBef>
                <a:spcPts val="0"/>
              </a:spcBef>
              <a:buSzPct val="100000"/>
              <a:buFont typeface="Segoe UI"/>
              <a:defRPr sz="1200">
                <a:latin typeface="Segoe UI"/>
                <a:ea typeface="Segoe UI"/>
                <a:cs typeface="Segoe UI"/>
                <a:sym typeface="Segoe UI"/>
              </a:defRPr>
            </a:lvl2pPr>
            <a:lvl3pPr lvl="2" rtl="0">
              <a:spcBef>
                <a:spcPts val="0"/>
              </a:spcBef>
              <a:buSzPct val="100000"/>
              <a:buFont typeface="Segoe UI"/>
              <a:defRPr sz="1200">
                <a:latin typeface="Segoe UI"/>
                <a:ea typeface="Segoe UI"/>
                <a:cs typeface="Segoe UI"/>
                <a:sym typeface="Segoe UI"/>
              </a:defRPr>
            </a:lvl3pPr>
            <a:lvl4pPr lvl="3" rtl="0">
              <a:spcBef>
                <a:spcPts val="0"/>
              </a:spcBef>
              <a:buSzPct val="100000"/>
              <a:buFont typeface="Segoe UI"/>
              <a:defRPr sz="1200">
                <a:latin typeface="Segoe UI"/>
                <a:ea typeface="Segoe UI"/>
                <a:cs typeface="Segoe UI"/>
                <a:sym typeface="Segoe UI"/>
              </a:defRPr>
            </a:lvl4pPr>
            <a:lvl5pPr lvl="4" rtl="0">
              <a:spcBef>
                <a:spcPts val="0"/>
              </a:spcBef>
              <a:buSzPct val="100000"/>
              <a:buFont typeface="Segoe UI"/>
              <a:defRPr sz="1200">
                <a:latin typeface="Segoe UI"/>
                <a:ea typeface="Segoe UI"/>
                <a:cs typeface="Segoe UI"/>
                <a:sym typeface="Segoe UI"/>
              </a:defRPr>
            </a:lvl5pPr>
            <a:lvl6pPr lvl="5" rtl="0">
              <a:spcBef>
                <a:spcPts val="0"/>
              </a:spcBef>
              <a:buSzPct val="100000"/>
              <a:buFont typeface="Segoe UI"/>
              <a:defRPr sz="1200">
                <a:latin typeface="Segoe UI"/>
                <a:ea typeface="Segoe UI"/>
                <a:cs typeface="Segoe UI"/>
                <a:sym typeface="Segoe UI"/>
              </a:defRPr>
            </a:lvl6pPr>
            <a:lvl7pPr lvl="6" rtl="0">
              <a:spcBef>
                <a:spcPts val="0"/>
              </a:spcBef>
              <a:buSzPct val="100000"/>
              <a:buFont typeface="Segoe UI"/>
              <a:defRPr sz="1200">
                <a:latin typeface="Segoe UI"/>
                <a:ea typeface="Segoe UI"/>
                <a:cs typeface="Segoe UI"/>
                <a:sym typeface="Segoe UI"/>
              </a:defRPr>
            </a:lvl7pPr>
            <a:lvl8pPr lvl="7" rtl="0">
              <a:spcBef>
                <a:spcPts val="0"/>
              </a:spcBef>
              <a:buSzPct val="100000"/>
              <a:buFont typeface="Segoe UI"/>
              <a:defRPr sz="1200">
                <a:latin typeface="Segoe UI"/>
                <a:ea typeface="Segoe UI"/>
                <a:cs typeface="Segoe UI"/>
                <a:sym typeface="Segoe UI"/>
              </a:defRPr>
            </a:lvl8pPr>
            <a:lvl9pPr lvl="8" rtl="0">
              <a:spcBef>
                <a:spcPts val="0"/>
              </a:spcBef>
              <a:buSzPct val="100000"/>
              <a:buFont typeface="Segoe UI"/>
              <a:defRPr sz="1200">
                <a:latin typeface="Segoe UI"/>
                <a:ea typeface="Segoe UI"/>
                <a:cs typeface="Segoe UI"/>
                <a:sym typeface="Segoe UI"/>
              </a:defRPr>
            </a:lvl9pPr>
          </a:lstStyle>
          <a:p>
            <a:endParaRPr dirty="0"/>
          </a:p>
        </p:txBody>
      </p:sp>
      <p:sp>
        <p:nvSpPr>
          <p:cNvPr id="10"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1"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369431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le and Focus">
    <p:spTree>
      <p:nvGrpSpPr>
        <p:cNvPr id="1" name="Shape 21"/>
        <p:cNvGrpSpPr/>
        <p:nvPr/>
      </p:nvGrpSpPr>
      <p:grpSpPr>
        <a:xfrm>
          <a:off x="0" y="0"/>
          <a:ext cx="0" cy="0"/>
          <a:chOff x="0" y="0"/>
          <a:chExt cx="0" cy="0"/>
        </a:xfrm>
      </p:grpSpPr>
      <p:sp>
        <p:nvSpPr>
          <p:cNvPr id="23" name="Shape 23"/>
          <p:cNvSpPr txBox="1">
            <a:spLocks noGrp="1"/>
          </p:cNvSpPr>
          <p:nvPr>
            <p:ph type="title"/>
          </p:nvPr>
        </p:nvSpPr>
        <p:spPr>
          <a:xfrm>
            <a:off x="311700" y="284300"/>
            <a:ext cx="8520600"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5" name="Rectangle 4"/>
          <p:cNvSpPr/>
          <p:nvPr userDrawn="1"/>
        </p:nvSpPr>
        <p:spPr>
          <a:xfrm>
            <a:off x="0" y="1022888"/>
            <a:ext cx="9144000" cy="358785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6"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7"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89772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555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Right Focus">
    <p:spTree>
      <p:nvGrpSpPr>
        <p:cNvPr id="1" name="Shape 21"/>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dirty="0"/>
          </a:p>
        </p:txBody>
      </p:sp>
      <p:sp>
        <p:nvSpPr>
          <p:cNvPr id="23" name="Shape 23"/>
          <p:cNvSpPr txBox="1">
            <a:spLocks noGrp="1"/>
          </p:cNvSpPr>
          <p:nvPr>
            <p:ph type="title"/>
          </p:nvPr>
        </p:nvSpPr>
        <p:spPr>
          <a:xfrm>
            <a:off x="311700" y="284300"/>
            <a:ext cx="3976965" cy="572700"/>
          </a:xfrm>
          <a:prstGeom prst="rect">
            <a:avLst/>
          </a:prstGeom>
        </p:spPr>
        <p:txBody>
          <a:bodyPr lIns="91425" tIns="91425" rIns="91425" bIns="91425" anchor="t" anchorCtr="0"/>
          <a:lstStyle>
            <a:lvl1pPr lvl="0" rtl="0">
              <a:spcBef>
                <a:spcPts val="0"/>
              </a:spcBef>
              <a:buClr>
                <a:schemeClr val="accent5"/>
              </a:buClr>
              <a:buFont typeface="Segoe UI"/>
              <a:defRPr b="1">
                <a:solidFill>
                  <a:schemeClr val="tx1"/>
                </a:solidFill>
                <a:latin typeface="Segoe UI"/>
                <a:ea typeface="Segoe UI"/>
                <a:cs typeface="Segoe UI"/>
                <a:sym typeface="Segoe UI"/>
              </a:defRPr>
            </a:lvl1pPr>
            <a:lvl2pPr lvl="1" rtl="0">
              <a:spcBef>
                <a:spcPts val="0"/>
              </a:spcBef>
              <a:buClr>
                <a:srgbClr val="FD7016"/>
              </a:buClr>
              <a:defRPr>
                <a:solidFill>
                  <a:srgbClr val="FD7016"/>
                </a:solidFill>
              </a:defRPr>
            </a:lvl2pPr>
            <a:lvl3pPr lvl="2" rtl="0">
              <a:spcBef>
                <a:spcPts val="0"/>
              </a:spcBef>
              <a:buClr>
                <a:srgbClr val="FD7016"/>
              </a:buClr>
              <a:defRPr>
                <a:solidFill>
                  <a:srgbClr val="FD7016"/>
                </a:solidFill>
              </a:defRPr>
            </a:lvl3pPr>
            <a:lvl4pPr lvl="3" rtl="0">
              <a:spcBef>
                <a:spcPts val="0"/>
              </a:spcBef>
              <a:buClr>
                <a:srgbClr val="FD7016"/>
              </a:buClr>
              <a:defRPr>
                <a:solidFill>
                  <a:srgbClr val="FD7016"/>
                </a:solidFill>
              </a:defRPr>
            </a:lvl4pPr>
            <a:lvl5pPr lvl="4" rtl="0">
              <a:spcBef>
                <a:spcPts val="0"/>
              </a:spcBef>
              <a:buClr>
                <a:srgbClr val="FD7016"/>
              </a:buClr>
              <a:defRPr>
                <a:solidFill>
                  <a:srgbClr val="FD7016"/>
                </a:solidFill>
              </a:defRPr>
            </a:lvl5pPr>
            <a:lvl6pPr lvl="5" rtl="0">
              <a:spcBef>
                <a:spcPts val="0"/>
              </a:spcBef>
              <a:buClr>
                <a:srgbClr val="FD7016"/>
              </a:buClr>
              <a:defRPr>
                <a:solidFill>
                  <a:srgbClr val="FD7016"/>
                </a:solidFill>
              </a:defRPr>
            </a:lvl6pPr>
            <a:lvl7pPr lvl="6" rtl="0">
              <a:spcBef>
                <a:spcPts val="0"/>
              </a:spcBef>
              <a:buClr>
                <a:srgbClr val="FD7016"/>
              </a:buClr>
              <a:defRPr>
                <a:solidFill>
                  <a:srgbClr val="FD7016"/>
                </a:solidFill>
              </a:defRPr>
            </a:lvl7pPr>
            <a:lvl8pPr lvl="7" rtl="0">
              <a:spcBef>
                <a:spcPts val="0"/>
              </a:spcBef>
              <a:buClr>
                <a:srgbClr val="FD7016"/>
              </a:buClr>
              <a:defRPr>
                <a:solidFill>
                  <a:srgbClr val="FD7016"/>
                </a:solidFill>
              </a:defRPr>
            </a:lvl8pPr>
            <a:lvl9pPr lvl="8" rtl="0">
              <a:spcBef>
                <a:spcPts val="0"/>
              </a:spcBef>
              <a:buClr>
                <a:srgbClr val="FD7016"/>
              </a:buClr>
              <a:defRPr>
                <a:solidFill>
                  <a:srgbClr val="FD7016"/>
                </a:solidFill>
              </a:defRPr>
            </a:lvl9pPr>
          </a:lstStyle>
          <a:p>
            <a:endParaRPr dirty="0"/>
          </a:p>
        </p:txBody>
      </p:sp>
      <p:sp>
        <p:nvSpPr>
          <p:cNvPr id="7" name="Shape 17"/>
          <p:cNvSpPr txBox="1">
            <a:spLocks noGrp="1"/>
          </p:cNvSpPr>
          <p:nvPr>
            <p:ph type="body" idx="1"/>
          </p:nvPr>
        </p:nvSpPr>
        <p:spPr>
          <a:xfrm>
            <a:off x="4962524" y="857000"/>
            <a:ext cx="3869775" cy="4043628"/>
          </a:xfrm>
          <a:prstGeom prst="rect">
            <a:avLst/>
          </a:prstGeom>
        </p:spPr>
        <p:txBody>
          <a:bodyPr lIns="91425" tIns="91425" rIns="91425" bIns="91425" anchor="t" anchorCtr="0"/>
          <a:lstStyle>
            <a:lvl1pPr lvl="0" rtl="0">
              <a:spcBef>
                <a:spcPts val="0"/>
              </a:spcBef>
              <a:spcAft>
                <a:spcPts val="0"/>
              </a:spcAft>
              <a:buFont typeface="Segoe UI"/>
              <a:defRPr>
                <a:solidFill>
                  <a:schemeClr val="bg1"/>
                </a:solidFill>
                <a:latin typeface="Segoe UI"/>
                <a:ea typeface="Segoe UI"/>
                <a:cs typeface="Segoe UI"/>
                <a:sym typeface="Segoe UI"/>
              </a:defRPr>
            </a:lvl1pPr>
            <a:lvl2pPr lvl="1" rtl="0">
              <a:spcBef>
                <a:spcPts val="0"/>
              </a:spcBef>
              <a:buFont typeface="Segoe UI"/>
              <a:defRPr>
                <a:latin typeface="Segoe UI"/>
                <a:ea typeface="Segoe UI"/>
                <a:cs typeface="Segoe UI"/>
                <a:sym typeface="Segoe UI"/>
              </a:defRPr>
            </a:lvl2pPr>
            <a:lvl3pPr lvl="2" rtl="0">
              <a:spcBef>
                <a:spcPts val="0"/>
              </a:spcBef>
              <a:buFont typeface="Segoe UI"/>
              <a:defRPr>
                <a:latin typeface="Segoe UI"/>
                <a:ea typeface="Segoe UI"/>
                <a:cs typeface="Segoe UI"/>
                <a:sym typeface="Segoe UI"/>
              </a:defRPr>
            </a:lvl3pPr>
            <a:lvl4pPr lvl="3" rtl="0">
              <a:spcBef>
                <a:spcPts val="0"/>
              </a:spcBef>
              <a:buFont typeface="Segoe UI"/>
              <a:defRPr>
                <a:latin typeface="Segoe UI"/>
                <a:ea typeface="Segoe UI"/>
                <a:cs typeface="Segoe UI"/>
                <a:sym typeface="Segoe UI"/>
              </a:defRPr>
            </a:lvl4pPr>
            <a:lvl5pPr lvl="4" rtl="0">
              <a:spcBef>
                <a:spcPts val="0"/>
              </a:spcBef>
              <a:buFont typeface="Segoe UI"/>
              <a:defRPr>
                <a:latin typeface="Segoe UI"/>
                <a:ea typeface="Segoe UI"/>
                <a:cs typeface="Segoe UI"/>
                <a:sym typeface="Segoe UI"/>
              </a:defRPr>
            </a:lvl5pPr>
            <a:lvl6pPr lvl="5" rtl="0">
              <a:spcBef>
                <a:spcPts val="0"/>
              </a:spcBef>
              <a:buFont typeface="Segoe UI"/>
              <a:defRPr>
                <a:latin typeface="Segoe UI"/>
                <a:ea typeface="Segoe UI"/>
                <a:cs typeface="Segoe UI"/>
                <a:sym typeface="Segoe UI"/>
              </a:defRPr>
            </a:lvl6pPr>
            <a:lvl7pPr lvl="6" rtl="0">
              <a:spcBef>
                <a:spcPts val="0"/>
              </a:spcBef>
              <a:buFont typeface="Segoe UI"/>
              <a:defRPr>
                <a:latin typeface="Segoe UI"/>
                <a:ea typeface="Segoe UI"/>
                <a:cs typeface="Segoe UI"/>
                <a:sym typeface="Segoe UI"/>
              </a:defRPr>
            </a:lvl7pPr>
            <a:lvl8pPr lvl="7" rtl="0">
              <a:spcBef>
                <a:spcPts val="0"/>
              </a:spcBef>
              <a:buFont typeface="Segoe UI"/>
              <a:defRPr>
                <a:latin typeface="Segoe UI"/>
                <a:ea typeface="Segoe UI"/>
                <a:cs typeface="Segoe UI"/>
                <a:sym typeface="Segoe UI"/>
              </a:defRPr>
            </a:lvl8pPr>
            <a:lvl9pPr lvl="8" rtl="0">
              <a:spcBef>
                <a:spcPts val="0"/>
              </a:spcBef>
              <a:buFont typeface="Segoe UI"/>
              <a:defRPr>
                <a:latin typeface="Segoe UI"/>
                <a:ea typeface="Segoe UI"/>
                <a:cs typeface="Segoe UI"/>
                <a:sym typeface="Segoe UI"/>
              </a:defRPr>
            </a:lvl9pPr>
          </a:lstStyle>
          <a:p>
            <a:endParaRPr dirty="0"/>
          </a:p>
        </p:txBody>
      </p:sp>
      <p:sp>
        <p:nvSpPr>
          <p:cNvPr id="8" name="Footer Placeholder 2"/>
          <p:cNvSpPr>
            <a:spLocks noGrp="1"/>
          </p:cNvSpPr>
          <p:nvPr>
            <p:ph type="ftr" sz="quarter" idx="11"/>
          </p:nvPr>
        </p:nvSpPr>
        <p:spPr>
          <a:xfrm>
            <a:off x="311700" y="4880734"/>
            <a:ext cx="1690965" cy="215444"/>
          </a:xfrm>
        </p:spPr>
        <p:txBody>
          <a:bodyPr/>
          <a:lstStyle/>
          <a:p>
            <a:r>
              <a:rPr lang="en-US" dirty="0"/>
              <a:t>Project Scoping Document</a:t>
            </a:r>
          </a:p>
        </p:txBody>
      </p:sp>
      <p:sp>
        <p:nvSpPr>
          <p:cNvPr id="10" name="Shape 8"/>
          <p:cNvSpPr txBox="1">
            <a:spLocks noGrp="1"/>
          </p:cNvSpPr>
          <p:nvPr>
            <p:ph type="sldNum" idx="4"/>
          </p:nvPr>
        </p:nvSpPr>
        <p:spPr>
          <a:xfrm>
            <a:off x="2393189"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extLst>
      <p:ext uri="{BB962C8B-B14F-4D97-AF65-F5344CB8AC3E}">
        <p14:creationId xmlns:p14="http://schemas.microsoft.com/office/powerpoint/2010/main" val="22428166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84300"/>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Font typeface="Segoe UI"/>
              <a:buNone/>
              <a:defRPr sz="2800" b="1">
                <a:solidFill>
                  <a:schemeClr val="dk1"/>
                </a:solidFill>
                <a:latin typeface="Segoe UI"/>
                <a:ea typeface="Segoe UI"/>
                <a:cs typeface="Segoe UI"/>
                <a:sym typeface="Segoe UI"/>
              </a:defRPr>
            </a:lvl1pPr>
            <a:lvl2pPr lvl="1" rtl="0">
              <a:spcBef>
                <a:spcPts val="0"/>
              </a:spcBef>
              <a:buClr>
                <a:schemeClr val="dk1"/>
              </a:buClr>
              <a:buSzPct val="100000"/>
              <a:buFont typeface="Segoe UI"/>
              <a:buNone/>
              <a:defRPr sz="2800">
                <a:solidFill>
                  <a:schemeClr val="dk1"/>
                </a:solidFill>
                <a:latin typeface="Segoe UI"/>
                <a:ea typeface="Segoe UI"/>
                <a:cs typeface="Segoe UI"/>
                <a:sym typeface="Segoe UI"/>
              </a:defRPr>
            </a:lvl2pPr>
            <a:lvl3pPr lvl="2" rtl="0">
              <a:spcBef>
                <a:spcPts val="0"/>
              </a:spcBef>
              <a:buClr>
                <a:schemeClr val="dk1"/>
              </a:buClr>
              <a:buSzPct val="100000"/>
              <a:buFont typeface="Segoe UI"/>
              <a:buNone/>
              <a:defRPr sz="2800">
                <a:solidFill>
                  <a:schemeClr val="dk1"/>
                </a:solidFill>
                <a:latin typeface="Segoe UI"/>
                <a:ea typeface="Segoe UI"/>
                <a:cs typeface="Segoe UI"/>
                <a:sym typeface="Segoe UI"/>
              </a:defRPr>
            </a:lvl3pPr>
            <a:lvl4pPr lvl="3" rtl="0">
              <a:spcBef>
                <a:spcPts val="0"/>
              </a:spcBef>
              <a:buClr>
                <a:schemeClr val="dk1"/>
              </a:buClr>
              <a:buSzPct val="100000"/>
              <a:buFont typeface="Segoe UI"/>
              <a:buNone/>
              <a:defRPr sz="2800">
                <a:solidFill>
                  <a:schemeClr val="dk1"/>
                </a:solidFill>
                <a:latin typeface="Segoe UI"/>
                <a:ea typeface="Segoe UI"/>
                <a:cs typeface="Segoe UI"/>
                <a:sym typeface="Segoe UI"/>
              </a:defRPr>
            </a:lvl4pPr>
            <a:lvl5pPr lvl="4" rtl="0">
              <a:spcBef>
                <a:spcPts val="0"/>
              </a:spcBef>
              <a:buClr>
                <a:schemeClr val="dk1"/>
              </a:buClr>
              <a:buSzPct val="100000"/>
              <a:buFont typeface="Segoe UI"/>
              <a:buNone/>
              <a:defRPr sz="2800">
                <a:solidFill>
                  <a:schemeClr val="dk1"/>
                </a:solidFill>
                <a:latin typeface="Segoe UI"/>
                <a:ea typeface="Segoe UI"/>
                <a:cs typeface="Segoe UI"/>
                <a:sym typeface="Segoe UI"/>
              </a:defRPr>
            </a:lvl5pPr>
            <a:lvl6pPr lvl="5" rtl="0">
              <a:spcBef>
                <a:spcPts val="0"/>
              </a:spcBef>
              <a:buClr>
                <a:schemeClr val="dk1"/>
              </a:buClr>
              <a:buSzPct val="100000"/>
              <a:buFont typeface="Segoe UI"/>
              <a:buNone/>
              <a:defRPr sz="2800">
                <a:solidFill>
                  <a:schemeClr val="dk1"/>
                </a:solidFill>
                <a:latin typeface="Segoe UI"/>
                <a:ea typeface="Segoe UI"/>
                <a:cs typeface="Segoe UI"/>
                <a:sym typeface="Segoe UI"/>
              </a:defRPr>
            </a:lvl6pPr>
            <a:lvl7pPr lvl="6" rtl="0">
              <a:spcBef>
                <a:spcPts val="0"/>
              </a:spcBef>
              <a:buClr>
                <a:schemeClr val="dk1"/>
              </a:buClr>
              <a:buSzPct val="100000"/>
              <a:buFont typeface="Segoe UI"/>
              <a:buNone/>
              <a:defRPr sz="2800">
                <a:solidFill>
                  <a:schemeClr val="dk1"/>
                </a:solidFill>
                <a:latin typeface="Segoe UI"/>
                <a:ea typeface="Segoe UI"/>
                <a:cs typeface="Segoe UI"/>
                <a:sym typeface="Segoe UI"/>
              </a:defRPr>
            </a:lvl7pPr>
            <a:lvl8pPr lvl="7" rtl="0">
              <a:spcBef>
                <a:spcPts val="0"/>
              </a:spcBef>
              <a:buClr>
                <a:schemeClr val="dk1"/>
              </a:buClr>
              <a:buSzPct val="100000"/>
              <a:buFont typeface="Segoe UI"/>
              <a:buNone/>
              <a:defRPr sz="2800">
                <a:solidFill>
                  <a:schemeClr val="dk1"/>
                </a:solidFill>
                <a:latin typeface="Segoe UI"/>
                <a:ea typeface="Segoe UI"/>
                <a:cs typeface="Segoe UI"/>
                <a:sym typeface="Segoe UI"/>
              </a:defRPr>
            </a:lvl8pPr>
            <a:lvl9pPr lvl="8" rtl="0">
              <a:spcBef>
                <a:spcPts val="0"/>
              </a:spcBef>
              <a:buClr>
                <a:schemeClr val="dk1"/>
              </a:buClr>
              <a:buSzPct val="100000"/>
              <a:buFont typeface="Segoe UI"/>
              <a:buNone/>
              <a:defRPr sz="2800">
                <a:solidFill>
                  <a:schemeClr val="dk1"/>
                </a:solidFill>
                <a:latin typeface="Segoe UI"/>
                <a:ea typeface="Segoe UI"/>
                <a:cs typeface="Segoe UI"/>
                <a:sym typeface="Segoe UI"/>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Segoe UI"/>
              <a:defRPr sz="1800">
                <a:solidFill>
                  <a:schemeClr val="dk2"/>
                </a:solidFill>
                <a:latin typeface="Segoe UI"/>
                <a:ea typeface="Segoe UI"/>
                <a:cs typeface="Segoe UI"/>
                <a:sym typeface="Segoe UI"/>
              </a:defRPr>
            </a:lvl1pPr>
            <a:lvl2pPr lvl="1"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2pPr>
            <a:lvl3pPr lvl="2"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3pPr>
            <a:lvl4pPr lvl="3"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4pPr>
            <a:lvl5pPr lvl="4"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5pPr>
            <a:lvl6pPr lvl="5"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6pPr>
            <a:lvl7pPr lvl="6"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7pPr>
            <a:lvl8pPr lvl="7"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8pPr>
            <a:lvl9pPr lvl="8" rtl="0">
              <a:lnSpc>
                <a:spcPct val="115000"/>
              </a:lnSpc>
              <a:spcBef>
                <a:spcPts val="0"/>
              </a:spcBef>
              <a:spcAft>
                <a:spcPts val="1600"/>
              </a:spcAft>
              <a:buClr>
                <a:schemeClr val="dk2"/>
              </a:buClr>
              <a:buFont typeface="Segoe UI"/>
              <a:defRPr>
                <a:solidFill>
                  <a:schemeClr val="dk2"/>
                </a:solidFill>
                <a:latin typeface="Segoe UI"/>
                <a:ea typeface="Segoe UI"/>
                <a:cs typeface="Segoe UI"/>
                <a:sym typeface="Segoe UI"/>
              </a:defRPr>
            </a:lvl9pPr>
          </a:lstStyle>
          <a:p>
            <a:endParaRPr dirty="0"/>
          </a:p>
        </p:txBody>
      </p:sp>
      <p:sp>
        <p:nvSpPr>
          <p:cNvPr id="2" name="Footer Placeholder 1"/>
          <p:cNvSpPr>
            <a:spLocks noGrp="1"/>
          </p:cNvSpPr>
          <p:nvPr>
            <p:ph type="ftr" sz="quarter" idx="3"/>
          </p:nvPr>
        </p:nvSpPr>
        <p:spPr>
          <a:xfrm>
            <a:off x="311700" y="4880734"/>
            <a:ext cx="1954982" cy="215444"/>
          </a:xfrm>
          <a:prstGeom prst="rect">
            <a:avLst/>
          </a:prstGeom>
          <a:noFill/>
        </p:spPr>
        <p:txBody>
          <a:bodyPr wrap="square" rtlCol="0">
            <a:spAutoFit/>
          </a:bodyPr>
          <a:lstStyle>
            <a:lvl1pPr>
              <a:defRPr lang="en-SG" sz="800" dirty="0">
                <a:solidFill>
                  <a:schemeClr val="bg2"/>
                </a:solidFill>
              </a:defRPr>
            </a:lvl1pPr>
          </a:lstStyle>
          <a:p>
            <a:r>
              <a:rPr lang="en-US" dirty="0"/>
              <a:t>Project Scoping Document</a:t>
            </a:r>
          </a:p>
        </p:txBody>
      </p:sp>
      <p:sp>
        <p:nvSpPr>
          <p:cNvPr id="9" name="Shape 8"/>
          <p:cNvSpPr txBox="1">
            <a:spLocks noGrp="1"/>
          </p:cNvSpPr>
          <p:nvPr>
            <p:ph type="sldNum" idx="4"/>
          </p:nvPr>
        </p:nvSpPr>
        <p:spPr>
          <a:xfrm>
            <a:off x="8283600" y="4900628"/>
            <a:ext cx="548700" cy="175656"/>
          </a:xfrm>
          <a:prstGeom prst="rect">
            <a:avLst/>
          </a:prstGeom>
          <a:noFill/>
          <a:ln>
            <a:noFill/>
          </a:ln>
        </p:spPr>
        <p:txBody>
          <a:bodyPr lIns="91425" tIns="91425" rIns="91425" bIns="91425" anchor="ctr" anchorCtr="0">
            <a:noAutofit/>
          </a:bodyPr>
          <a:lstStyle>
            <a:lvl1pPr marR="0" algn="r" rtl="0">
              <a:lnSpc>
                <a:spcPct val="100000"/>
              </a:lnSpc>
              <a:spcBef>
                <a:spcPts val="0"/>
              </a:spcBef>
              <a:spcAft>
                <a:spcPts val="0"/>
              </a:spcAft>
              <a:buNone/>
              <a:defRPr lang="en" sz="800" b="0" i="0" u="none" strike="noStrike" cap="none" smtClean="0">
                <a:solidFill>
                  <a:schemeClr val="bg2"/>
                </a:solidFill>
                <a:latin typeface="Segoe UI"/>
                <a:ea typeface="Segoe UI"/>
                <a:cs typeface="Segoe UI"/>
                <a:sym typeface="Segoe UI"/>
              </a:defRPr>
            </a:lvl1pPr>
          </a:lstStyle>
          <a:p>
            <a:fld id="{00000000-1234-1234-1234-123412341234}" type="slidenum">
              <a:rPr lang="en-SG" smtClean="0"/>
              <a:pPr/>
              <a:t>‹#›</a:t>
            </a:fld>
            <a:endParaRPr lang="en-SG" dirty="0"/>
          </a:p>
        </p:txBody>
      </p:sp>
    </p:spTree>
  </p:cSld>
  <p:clrMap bg1="lt1" tx1="dk1" bg2="dk2" tx2="lt2" accent1="accent1" accent2="accent2" accent3="accent3" accent4="accent4" accent5="accent5" accent6="accent6" hlink="hlink" folHlink="folHlink"/>
  <p:sldLayoutIdLst>
    <p:sldLayoutId id="2147483673" r:id="rId1"/>
    <p:sldLayoutId id="2147483676" r:id="rId2"/>
    <p:sldLayoutId id="2147483669" r:id="rId3"/>
    <p:sldLayoutId id="2147483701" r:id="rId4"/>
    <p:sldLayoutId id="2147483660" r:id="rId5"/>
    <p:sldLayoutId id="2147483674" r:id="rId6"/>
    <p:sldLayoutId id="2147483692" r:id="rId7"/>
    <p:sldLayoutId id="2147483672" r:id="rId8"/>
    <p:sldLayoutId id="2147483681" r:id="rId9"/>
    <p:sldLayoutId id="2147483696" r:id="rId10"/>
    <p:sldLayoutId id="2147483699" r:id="rId11"/>
    <p:sldLayoutId id="2147483686" r:id="rId12"/>
    <p:sldLayoutId id="2147483698" r:id="rId13"/>
    <p:sldLayoutId id="2147483697" r:id="rId14"/>
    <p:sldLayoutId id="2147483687" r:id="rId15"/>
    <p:sldLayoutId id="2147483700" r:id="rId16"/>
    <p:sldLayoutId id="2147483665" r:id="rId17"/>
    <p:sldLayoutId id="2147483689" r:id="rId18"/>
    <p:sldLayoutId id="2147483693" r:id="rId19"/>
    <p:sldLayoutId id="2147483691" r:id="rId20"/>
    <p:sldLayoutId id="2147483662" r:id="rId21"/>
    <p:sldLayoutId id="2147483668" r:id="rId22"/>
    <p:sldLayoutId id="2147483670" r:id="rId23"/>
    <p:sldLayoutId id="2147483695" r:id="rId24"/>
    <p:sldLayoutId id="2147483679" r:id="rId25"/>
    <p:sldLayoutId id="2147483694" r:id="rId26"/>
    <p:sldLayoutId id="2147483671" r:id="rId27"/>
    <p:sldLayoutId id="2147483680" r:id="rId28"/>
    <p:sldLayoutId id="2147483677" r:id="rId29"/>
    <p:sldLayoutId id="2147483690" r:id="rId30"/>
    <p:sldLayoutId id="2147483678" r:id="rId31"/>
    <p:sldLayoutId id="2147483666" r:id="rId32"/>
    <p:sldLayoutId id="2147483688" r:id="rId33"/>
    <p:sldLayoutId id="2147483667" r:id="rId3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1" i="0" u="none" strike="noStrike" cap="none">
          <a:solidFill>
            <a:srgbClr val="000000"/>
          </a:solidFill>
          <a:latin typeface="Segoe UI"/>
          <a:ea typeface="Segoe UI"/>
          <a:cs typeface="Segoe UI"/>
          <a:sym typeface="Segoe UI"/>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1pPr>
      <a:lvl2pPr marR="0" lvl="1"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2pPr>
      <a:lvl3pPr marR="0" lvl="2"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3pPr>
      <a:lvl4pPr marR="0" lvl="3"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4pPr>
      <a:lvl5pPr marR="0" lvl="4"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5pPr>
      <a:lvl6pPr marR="0" lvl="5"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6pPr>
      <a:lvl7pPr marR="0" lvl="6"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7pPr>
      <a:lvl8pPr marR="0" lvl="7"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8pPr>
      <a:lvl9pPr marR="0" lvl="8"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1pPr>
      <a:lvl2pPr marR="0" lvl="1"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2pPr>
      <a:lvl3pPr marR="0" lvl="2"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3pPr>
      <a:lvl4pPr marR="0" lvl="3"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4pPr>
      <a:lvl5pPr marR="0" lvl="4"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5pPr>
      <a:lvl6pPr marR="0" lvl="5"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6pPr>
      <a:lvl7pPr marR="0" lvl="6"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7pPr>
      <a:lvl8pPr marR="0" lvl="7"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8pPr>
      <a:lvl9pPr marR="0" lvl="8"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excalidraw.com/" TargetMode="External"/><Relationship Id="rId2" Type="http://schemas.openxmlformats.org/officeDocument/2006/relationships/hyperlink" Target="https://app.diagrams.ne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xcalidraw.com/" TargetMode="External"/><Relationship Id="rId2" Type="http://schemas.openxmlformats.org/officeDocument/2006/relationships/hyperlink" Target="https://app.diagrams.net/"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4" y="2843555"/>
            <a:ext cx="5780663" cy="582158"/>
          </a:xfrm>
        </p:spPr>
        <p:txBody>
          <a:bodyPr/>
          <a:lstStyle/>
          <a:p>
            <a:r>
              <a:rPr lang="en-SG" sz="3200" dirty="0"/>
              <a:t>AI Champions Bootcamp</a:t>
            </a:r>
            <a:br>
              <a:rPr lang="en-SG" sz="3200" dirty="0"/>
            </a:br>
            <a:r>
              <a:rPr lang="en-SG" sz="3200" dirty="0"/>
              <a:t>Project Scoping Template</a:t>
            </a:r>
          </a:p>
        </p:txBody>
      </p:sp>
      <p:sp>
        <p:nvSpPr>
          <p:cNvPr id="3" name="Text Placeholder 2"/>
          <p:cNvSpPr>
            <a:spLocks noGrp="1"/>
          </p:cNvSpPr>
          <p:nvPr>
            <p:ph type="body" sz="quarter" idx="10"/>
          </p:nvPr>
        </p:nvSpPr>
        <p:spPr>
          <a:xfrm>
            <a:off x="404241" y="4044052"/>
            <a:ext cx="4377216" cy="450438"/>
          </a:xfrm>
        </p:spPr>
        <p:txBody>
          <a:bodyPr/>
          <a:lstStyle/>
          <a:p>
            <a:r>
              <a:rPr lang="en-SG" dirty="0"/>
              <a:t>&lt;your name, designation, org&gt;</a:t>
            </a:r>
          </a:p>
        </p:txBody>
      </p:sp>
      <p:sp>
        <p:nvSpPr>
          <p:cNvPr id="5" name="Text Placeholder 4"/>
          <p:cNvSpPr>
            <a:spLocks noGrp="1"/>
          </p:cNvSpPr>
          <p:nvPr>
            <p:ph type="body" sz="quarter" idx="11"/>
          </p:nvPr>
        </p:nvSpPr>
        <p:spPr>
          <a:xfrm>
            <a:off x="404241" y="4587138"/>
            <a:ext cx="4377216" cy="450438"/>
          </a:xfrm>
        </p:spPr>
        <p:txBody>
          <a:bodyPr/>
          <a:lstStyle/>
          <a:p>
            <a:r>
              <a:rPr lang="en-SG" dirty="0"/>
              <a:t>Adapted From </a:t>
            </a:r>
            <a:r>
              <a:rPr lang="en-SG" b="1" dirty="0"/>
              <a:t>Data Literacy ePrimer – Module 5</a:t>
            </a:r>
          </a:p>
        </p:txBody>
      </p:sp>
    </p:spTree>
    <p:extLst>
      <p:ext uri="{BB962C8B-B14F-4D97-AF65-F5344CB8AC3E}">
        <p14:creationId xmlns:p14="http://schemas.microsoft.com/office/powerpoint/2010/main" val="218335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Available Data and Samples</a:t>
            </a:r>
          </a:p>
        </p:txBody>
      </p:sp>
      <p:sp>
        <p:nvSpPr>
          <p:cNvPr id="4" name="Footer Placeholder 3"/>
          <p:cNvSpPr>
            <a:spLocks noGrp="1"/>
          </p:cNvSpPr>
          <p:nvPr>
            <p:ph type="ftr" sz="quarter" idx="11"/>
          </p:nvPr>
        </p:nvSpPr>
        <p:spPr/>
        <p:txBody>
          <a:bodyPr/>
          <a:lstStyle/>
          <a:p>
            <a:r>
              <a:rPr lang="en-US" dirty="0"/>
              <a:t>Project Scoping Document</a:t>
            </a:r>
          </a:p>
        </p:txBody>
      </p:sp>
      <p:sp>
        <p:nvSpPr>
          <p:cNvPr id="5" name="Slide Number Placeholder 4"/>
          <p:cNvSpPr>
            <a:spLocks noGrp="1"/>
          </p:cNvSpPr>
          <p:nvPr>
            <p:ph type="sldNum" idx="4"/>
          </p:nvPr>
        </p:nvSpPr>
        <p:spPr/>
        <p:txBody>
          <a:bodyPr/>
          <a:lstStyle/>
          <a:p>
            <a:fld id="{00000000-1234-1234-1234-123412341234}" type="slidenum">
              <a:rPr lang="en-SG" smtClean="0"/>
              <a:pPr/>
              <a:t>10</a:t>
            </a:fld>
            <a:endParaRPr lang="en-SG" dirty="0"/>
          </a:p>
        </p:txBody>
      </p:sp>
      <p:sp>
        <p:nvSpPr>
          <p:cNvPr id="2" name="Text Placeholder 1"/>
          <p:cNvSpPr>
            <a:spLocks noGrp="1"/>
          </p:cNvSpPr>
          <p:nvPr>
            <p:ph type="body" idx="1"/>
          </p:nvPr>
        </p:nvSpPr>
        <p:spPr>
          <a:xfrm>
            <a:off x="3089985" y="1219933"/>
            <a:ext cx="5555700" cy="3132100"/>
          </a:xfrm>
        </p:spPr>
        <p:txBody>
          <a:bodyPr/>
          <a:lstStyle/>
          <a:p>
            <a:r>
              <a:rPr lang="en-SG" dirty="0"/>
              <a:t>&lt;</a:t>
            </a:r>
            <a:r>
              <a:rPr lang="en-US" dirty="0"/>
              <a:t>What are relevant data do you currently collect and already have?</a:t>
            </a:r>
            <a:r>
              <a:rPr lang="en-SG" dirty="0"/>
              <a:t>&gt;</a:t>
            </a:r>
          </a:p>
          <a:p>
            <a:endParaRPr lang="en-SG" dirty="0"/>
          </a:p>
          <a:p>
            <a:r>
              <a:rPr lang="en-SG" dirty="0"/>
              <a:t>&lt;Is there any data that require approval to be used in the project?&gt;</a:t>
            </a:r>
          </a:p>
          <a:p>
            <a:endParaRPr lang="en-SG" dirty="0"/>
          </a:p>
          <a:p>
            <a:r>
              <a:rPr lang="en-SG" dirty="0"/>
              <a:t>&lt;</a:t>
            </a:r>
            <a:r>
              <a:rPr lang="en-US" dirty="0"/>
              <a:t>Please provide a data dictionary and a sample set of the data</a:t>
            </a:r>
            <a:r>
              <a:rPr lang="en-US" b="1" dirty="0"/>
              <a:t>*</a:t>
            </a:r>
            <a:r>
              <a:rPr lang="en-SG" dirty="0"/>
              <a:t>&gt;</a:t>
            </a:r>
          </a:p>
          <a:p>
            <a:endParaRPr lang="en-SG" dirty="0"/>
          </a:p>
          <a:p>
            <a:endParaRPr lang="en-SG" dirty="0"/>
          </a:p>
          <a:p>
            <a:endParaRPr lang="en-SG" dirty="0"/>
          </a:p>
        </p:txBody>
      </p:sp>
      <p:pic>
        <p:nvPicPr>
          <p:cNvPr id="8" name="Picture 7">
            <a:extLst>
              <a:ext uri="{FF2B5EF4-FFF2-40B4-BE49-F238E27FC236}">
                <a16:creationId xmlns:a16="http://schemas.microsoft.com/office/drawing/2014/main" id="{40B108BB-ADA2-429F-963F-FFB35276F229}"/>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
        <p:nvSpPr>
          <p:cNvPr id="3" name="Footer Placeholder 3">
            <a:extLst>
              <a:ext uri="{FF2B5EF4-FFF2-40B4-BE49-F238E27FC236}">
                <a16:creationId xmlns:a16="http://schemas.microsoft.com/office/drawing/2014/main" id="{9C38555B-21DA-628D-CBAD-F3BEEE9F13D3}"/>
              </a:ext>
            </a:extLst>
          </p:cNvPr>
          <p:cNvSpPr txBox="1">
            <a:spLocks/>
          </p:cNvSpPr>
          <p:nvPr/>
        </p:nvSpPr>
        <p:spPr>
          <a:xfrm>
            <a:off x="6118642" y="4859200"/>
            <a:ext cx="2625328" cy="21544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lang="en-SG" sz="800" b="0" i="0" u="none" strike="noStrike" cap="none" dirty="0">
                <a:solidFill>
                  <a:schemeClr val="bg2"/>
                </a:solidFill>
                <a:latin typeface="Segoe UI"/>
                <a:ea typeface="Segoe UI"/>
                <a:cs typeface="Segoe UI"/>
                <a:sym typeface="Segoe UI"/>
              </a:defRPr>
            </a:lvl1pPr>
            <a:lvl2pPr marR="0" lvl="1"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2pPr>
            <a:lvl3pPr marR="0" lvl="2"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3pPr>
            <a:lvl4pPr marR="0" lvl="3"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4pPr>
            <a:lvl5pPr marR="0" lvl="4"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5pPr>
            <a:lvl6pPr marR="0" lvl="5"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6pPr>
            <a:lvl7pPr marR="0" lvl="6"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7pPr>
            <a:lvl8pPr marR="0" lvl="7"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8pPr>
            <a:lvl9pPr marR="0" lvl="8" algn="l" rtl="0">
              <a:lnSpc>
                <a:spcPct val="100000"/>
              </a:lnSpc>
              <a:spcBef>
                <a:spcPts val="0"/>
              </a:spcBef>
              <a:spcAft>
                <a:spcPts val="0"/>
              </a:spcAft>
              <a:buNone/>
              <a:defRPr sz="1400" b="0" i="0" u="none" strike="noStrike" cap="none">
                <a:solidFill>
                  <a:srgbClr val="000000"/>
                </a:solidFill>
                <a:latin typeface="Segoe UI"/>
                <a:ea typeface="Segoe UI"/>
                <a:cs typeface="Segoe UI"/>
                <a:sym typeface="Segoe UI"/>
              </a:defRPr>
            </a:lvl9pPr>
          </a:lstStyle>
          <a:p>
            <a:r>
              <a:rPr lang="en-US" b="1" dirty="0"/>
              <a:t>*please share a mockup (dummy) data samples  </a:t>
            </a:r>
            <a:endParaRPr lang="en-US" dirty="0"/>
          </a:p>
        </p:txBody>
      </p:sp>
    </p:spTree>
    <p:extLst>
      <p:ext uri="{BB962C8B-B14F-4D97-AF65-F5344CB8AC3E}">
        <p14:creationId xmlns:p14="http://schemas.microsoft.com/office/powerpoint/2010/main" val="153357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Data Classification</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11</a:t>
            </a:fld>
            <a:endParaRPr lang="en-SG" dirty="0"/>
          </a:p>
        </p:txBody>
      </p:sp>
      <p:sp>
        <p:nvSpPr>
          <p:cNvPr id="2" name="Text Placeholder 1"/>
          <p:cNvSpPr>
            <a:spLocks noGrp="1"/>
          </p:cNvSpPr>
          <p:nvPr>
            <p:ph type="body" idx="1"/>
          </p:nvPr>
        </p:nvSpPr>
        <p:spPr/>
        <p:txBody>
          <a:bodyPr/>
          <a:lstStyle/>
          <a:p>
            <a:r>
              <a:rPr lang="en-SG" dirty="0"/>
              <a:t>&lt;What is the Classification/Sensitivity of Data?&gt;</a:t>
            </a:r>
          </a:p>
          <a:p>
            <a:endParaRPr lang="en-SG" dirty="0"/>
          </a:p>
          <a:p>
            <a:r>
              <a:rPr lang="en-SG" dirty="0"/>
              <a:t>&lt;Can the data be down class to “Official (Closed)” by using mock data (or dummy data) of the same structure and characteristics?&gt; </a:t>
            </a:r>
          </a:p>
          <a:p>
            <a:endParaRPr lang="en-SG" dirty="0"/>
          </a:p>
          <a:p>
            <a:endParaRPr lang="en-SG" dirty="0"/>
          </a:p>
        </p:txBody>
      </p:sp>
      <p:pic>
        <p:nvPicPr>
          <p:cNvPr id="8" name="Picture 7">
            <a:extLst>
              <a:ext uri="{FF2B5EF4-FFF2-40B4-BE49-F238E27FC236}">
                <a16:creationId xmlns:a16="http://schemas.microsoft.com/office/drawing/2014/main" id="{A42E5201-E761-4901-BB09-4A8A8594C7E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90722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Lines Of Inquiry</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12</a:t>
            </a:fld>
            <a:endParaRPr lang="en-SG" dirty="0"/>
          </a:p>
        </p:txBody>
      </p:sp>
      <p:sp>
        <p:nvSpPr>
          <p:cNvPr id="2" name="Text Placeholder 1"/>
          <p:cNvSpPr>
            <a:spLocks noGrp="1"/>
          </p:cNvSpPr>
          <p:nvPr>
            <p:ph type="body" idx="1"/>
          </p:nvPr>
        </p:nvSpPr>
        <p:spPr/>
        <p:txBody>
          <a:bodyPr/>
          <a:lstStyle/>
          <a:p>
            <a:r>
              <a:rPr lang="en-SG" dirty="0"/>
              <a:t>&lt;What are some of your hypothesis, or assumptions which you would like to be validated?&gt;</a:t>
            </a:r>
          </a:p>
          <a:p>
            <a:endParaRPr lang="en-SG" dirty="0"/>
          </a:p>
          <a:p>
            <a:r>
              <a:rPr lang="en-GB" b="0" i="0" dirty="0">
                <a:effectLst/>
                <a:latin typeface="SegoeUIVariable"/>
              </a:rPr>
              <a:t>&lt;How will you test your hypotheses or validate your assumptions?</a:t>
            </a:r>
          </a:p>
          <a:p>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A83F89EA-AAE2-44A2-AB9B-7C3C03F04FF2}"/>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234228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F63B-77AE-7020-961B-6A2E22805EA2}"/>
              </a:ext>
            </a:extLst>
          </p:cNvPr>
          <p:cNvSpPr>
            <a:spLocks noGrp="1"/>
          </p:cNvSpPr>
          <p:nvPr>
            <p:ph type="title"/>
          </p:nvPr>
        </p:nvSpPr>
        <p:spPr/>
        <p:txBody>
          <a:bodyPr/>
          <a:lstStyle/>
          <a:p>
            <a:r>
              <a:rPr lang="en-GB" dirty="0"/>
              <a:t>Methodology (Flow Chart)</a:t>
            </a:r>
            <a:endParaRPr lang="en-SG" dirty="0"/>
          </a:p>
        </p:txBody>
      </p:sp>
      <p:sp>
        <p:nvSpPr>
          <p:cNvPr id="3" name="Footer Placeholder 2">
            <a:extLst>
              <a:ext uri="{FF2B5EF4-FFF2-40B4-BE49-F238E27FC236}">
                <a16:creationId xmlns:a16="http://schemas.microsoft.com/office/drawing/2014/main" id="{B5B4DF42-3A77-D66F-8D52-B98665C14364}"/>
              </a:ext>
            </a:extLst>
          </p:cNvPr>
          <p:cNvSpPr>
            <a:spLocks noGrp="1"/>
          </p:cNvSpPr>
          <p:nvPr>
            <p:ph type="ftr" sz="quarter" idx="11"/>
          </p:nvPr>
        </p:nvSpPr>
        <p:spPr/>
        <p:txBody>
          <a:bodyPr/>
          <a:lstStyle/>
          <a:p>
            <a:r>
              <a:rPr lang="en-US"/>
              <a:t>Project Scoping Document</a:t>
            </a:r>
            <a:endParaRPr lang="en-US" dirty="0"/>
          </a:p>
        </p:txBody>
      </p:sp>
      <p:sp>
        <p:nvSpPr>
          <p:cNvPr id="4" name="Slide Number Placeholder 3">
            <a:extLst>
              <a:ext uri="{FF2B5EF4-FFF2-40B4-BE49-F238E27FC236}">
                <a16:creationId xmlns:a16="http://schemas.microsoft.com/office/drawing/2014/main" id="{94B9B5BF-ABBA-514D-80FC-C40CF4B48332}"/>
              </a:ext>
            </a:extLst>
          </p:cNvPr>
          <p:cNvSpPr>
            <a:spLocks noGrp="1"/>
          </p:cNvSpPr>
          <p:nvPr>
            <p:ph type="sldNum" idx="4"/>
          </p:nvPr>
        </p:nvSpPr>
        <p:spPr/>
        <p:txBody>
          <a:bodyPr/>
          <a:lstStyle/>
          <a:p>
            <a:fld id="{00000000-1234-1234-1234-123412341234}" type="slidenum">
              <a:rPr lang="en-SG" smtClean="0"/>
              <a:pPr/>
              <a:t>13</a:t>
            </a:fld>
            <a:endParaRPr lang="en-SG" dirty="0"/>
          </a:p>
        </p:txBody>
      </p:sp>
      <p:sp>
        <p:nvSpPr>
          <p:cNvPr id="5" name="Text Placeholder 4">
            <a:extLst>
              <a:ext uri="{FF2B5EF4-FFF2-40B4-BE49-F238E27FC236}">
                <a16:creationId xmlns:a16="http://schemas.microsoft.com/office/drawing/2014/main" id="{35FF7148-3D31-8BF3-1824-E610414F2A9C}"/>
              </a:ext>
            </a:extLst>
          </p:cNvPr>
          <p:cNvSpPr>
            <a:spLocks noGrp="1"/>
          </p:cNvSpPr>
          <p:nvPr>
            <p:ph type="body" idx="1"/>
          </p:nvPr>
        </p:nvSpPr>
        <p:spPr>
          <a:xfrm>
            <a:off x="1765300" y="1214707"/>
            <a:ext cx="7067000" cy="3132100"/>
          </a:xfrm>
        </p:spPr>
        <p:txBody>
          <a:bodyPr/>
          <a:lstStyle/>
          <a:p>
            <a:pPr algn="l"/>
            <a:r>
              <a:rPr lang="en-GB" sz="1400" b="1" dirty="0">
                <a:highlight>
                  <a:srgbClr val="FFFFFF"/>
                </a:highlight>
                <a:latin typeface="Roboto" panose="02000000000000000000" pitchFamily="2" charset="0"/>
              </a:rPr>
              <a:t>&lt;Use flow chart to describe the series of the processes involved in your approach&gt;</a:t>
            </a:r>
          </a:p>
          <a:p>
            <a:pPr algn="l"/>
            <a:endParaRPr lang="en-GB" sz="1400" b="1" dirty="0">
              <a:highlight>
                <a:srgbClr val="FFFFFF"/>
              </a:highlight>
              <a:latin typeface="Roboto" panose="02000000000000000000" pitchFamily="2" charset="0"/>
            </a:endParaRPr>
          </a:p>
          <a:p>
            <a:pPr algn="l"/>
            <a:r>
              <a:rPr lang="en-GB" sz="1400" b="1" dirty="0">
                <a:highlight>
                  <a:srgbClr val="FFFFFF"/>
                </a:highlight>
                <a:latin typeface="Roboto" panose="02000000000000000000" pitchFamily="2" charset="0"/>
              </a:rPr>
              <a:t>&lt;Include the data sources (e.g., dataset, APIs, user inputs) that go into the process, and the steps involved in preparing the data for the LLM)</a:t>
            </a:r>
          </a:p>
          <a:p>
            <a:pPr algn="l"/>
            <a:endParaRPr lang="en-GB" sz="1400" b="1" dirty="0">
              <a:highlight>
                <a:srgbClr val="FFFFFF"/>
              </a:highlight>
              <a:latin typeface="Roboto" panose="02000000000000000000" pitchFamily="2" charset="0"/>
            </a:endParaRPr>
          </a:p>
          <a:p>
            <a:pPr algn="l"/>
            <a:r>
              <a:rPr lang="en-GB" sz="1400" b="1" dirty="0">
                <a:highlight>
                  <a:srgbClr val="FFFFFF"/>
                </a:highlight>
                <a:latin typeface="Roboto" panose="02000000000000000000" pitchFamily="2" charset="0"/>
              </a:rPr>
              <a:t>&lt;This can also include how the output of LLM is evaluated&gt;</a:t>
            </a:r>
          </a:p>
          <a:p>
            <a:pPr algn="l"/>
            <a:endParaRPr lang="en-SG" sz="1400" dirty="0"/>
          </a:p>
          <a:p>
            <a:pPr algn="l"/>
            <a:r>
              <a:rPr lang="en-SG" sz="1400" dirty="0"/>
              <a:t>(You may use </a:t>
            </a:r>
            <a:r>
              <a:rPr lang="en-SG" sz="1400" dirty="0">
                <a:hlinkClick r:id="rId2"/>
              </a:rPr>
              <a:t>draw.io (diagrams.net)</a:t>
            </a:r>
            <a:r>
              <a:rPr lang="en-SG" sz="1400" dirty="0"/>
              <a:t>, </a:t>
            </a:r>
            <a:r>
              <a:rPr lang="en-SG" sz="1400" dirty="0" err="1">
                <a:hlinkClick r:id="rId3"/>
              </a:rPr>
              <a:t>Excalidraw</a:t>
            </a:r>
            <a:r>
              <a:rPr lang="en-SG" sz="1400" dirty="0"/>
              <a:t>, or any other diagramming tools)</a:t>
            </a:r>
          </a:p>
        </p:txBody>
      </p:sp>
    </p:spTree>
    <p:extLst>
      <p:ext uri="{BB962C8B-B14F-4D97-AF65-F5344CB8AC3E}">
        <p14:creationId xmlns:p14="http://schemas.microsoft.com/office/powerpoint/2010/main" val="307864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F63B-77AE-7020-961B-6A2E22805EA2}"/>
              </a:ext>
            </a:extLst>
          </p:cNvPr>
          <p:cNvSpPr>
            <a:spLocks noGrp="1"/>
          </p:cNvSpPr>
          <p:nvPr>
            <p:ph type="title"/>
          </p:nvPr>
        </p:nvSpPr>
        <p:spPr/>
        <p:txBody>
          <a:bodyPr/>
          <a:lstStyle/>
          <a:p>
            <a:r>
              <a:rPr lang="en-GB" dirty="0"/>
              <a:t>Methodology (Flow Chart)</a:t>
            </a:r>
            <a:endParaRPr lang="en-SG" dirty="0"/>
          </a:p>
        </p:txBody>
      </p:sp>
      <p:sp>
        <p:nvSpPr>
          <p:cNvPr id="3" name="Footer Placeholder 2">
            <a:extLst>
              <a:ext uri="{FF2B5EF4-FFF2-40B4-BE49-F238E27FC236}">
                <a16:creationId xmlns:a16="http://schemas.microsoft.com/office/drawing/2014/main" id="{B5B4DF42-3A77-D66F-8D52-B98665C14364}"/>
              </a:ext>
            </a:extLst>
          </p:cNvPr>
          <p:cNvSpPr>
            <a:spLocks noGrp="1"/>
          </p:cNvSpPr>
          <p:nvPr>
            <p:ph type="ftr" sz="quarter" idx="11"/>
          </p:nvPr>
        </p:nvSpPr>
        <p:spPr/>
        <p:txBody>
          <a:bodyPr/>
          <a:lstStyle/>
          <a:p>
            <a:r>
              <a:rPr lang="en-US"/>
              <a:t>Project Scoping Document</a:t>
            </a:r>
            <a:endParaRPr lang="en-US" dirty="0"/>
          </a:p>
        </p:txBody>
      </p:sp>
      <p:sp>
        <p:nvSpPr>
          <p:cNvPr id="4" name="Slide Number Placeholder 3">
            <a:extLst>
              <a:ext uri="{FF2B5EF4-FFF2-40B4-BE49-F238E27FC236}">
                <a16:creationId xmlns:a16="http://schemas.microsoft.com/office/drawing/2014/main" id="{94B9B5BF-ABBA-514D-80FC-C40CF4B48332}"/>
              </a:ext>
            </a:extLst>
          </p:cNvPr>
          <p:cNvSpPr>
            <a:spLocks noGrp="1"/>
          </p:cNvSpPr>
          <p:nvPr>
            <p:ph type="sldNum" idx="4"/>
          </p:nvPr>
        </p:nvSpPr>
        <p:spPr/>
        <p:txBody>
          <a:bodyPr/>
          <a:lstStyle/>
          <a:p>
            <a:fld id="{00000000-1234-1234-1234-123412341234}" type="slidenum">
              <a:rPr lang="en-SG" smtClean="0"/>
              <a:pPr/>
              <a:t>14</a:t>
            </a:fld>
            <a:endParaRPr lang="en-SG" dirty="0"/>
          </a:p>
        </p:txBody>
      </p:sp>
      <p:sp>
        <p:nvSpPr>
          <p:cNvPr id="5" name="Text Placeholder 4">
            <a:extLst>
              <a:ext uri="{FF2B5EF4-FFF2-40B4-BE49-F238E27FC236}">
                <a16:creationId xmlns:a16="http://schemas.microsoft.com/office/drawing/2014/main" id="{35FF7148-3D31-8BF3-1824-E610414F2A9C}"/>
              </a:ext>
            </a:extLst>
          </p:cNvPr>
          <p:cNvSpPr>
            <a:spLocks noGrp="1"/>
          </p:cNvSpPr>
          <p:nvPr>
            <p:ph type="body" idx="1"/>
          </p:nvPr>
        </p:nvSpPr>
        <p:spPr>
          <a:xfrm>
            <a:off x="1765300" y="1214707"/>
            <a:ext cx="7067000" cy="3132100"/>
          </a:xfrm>
        </p:spPr>
        <p:txBody>
          <a:bodyPr/>
          <a:lstStyle/>
          <a:p>
            <a:pPr algn="l"/>
            <a:r>
              <a:rPr lang="en-GB" sz="1400" b="1" i="0" dirty="0">
                <a:effectLst/>
                <a:highlight>
                  <a:srgbClr val="FFFFFF"/>
                </a:highlight>
                <a:latin typeface="Roboto" panose="02000000000000000000" pitchFamily="2" charset="0"/>
              </a:rPr>
              <a:t>Other Tips on the Methodology’s Flow Chart</a:t>
            </a:r>
          </a:p>
          <a:p>
            <a:pPr>
              <a:buFont typeface="Arial" panose="020B0604020202020204" pitchFamily="34" charset="0"/>
              <a:buChar char="•"/>
            </a:pPr>
            <a:r>
              <a:rPr lang="en-GB" sz="1400" b="1" i="0" dirty="0">
                <a:effectLst/>
                <a:highlight>
                  <a:srgbClr val="FFFFFF"/>
                </a:highlight>
                <a:latin typeface="Roboto" panose="02000000000000000000" pitchFamily="2" charset="0"/>
              </a:rPr>
              <a:t>Use Clear Labels:</a:t>
            </a:r>
            <a:r>
              <a:rPr lang="en-GB" sz="1400" b="0" i="0" dirty="0">
                <a:effectLst/>
                <a:highlight>
                  <a:srgbClr val="FFFFFF"/>
                </a:highlight>
                <a:latin typeface="Roboto" panose="02000000000000000000" pitchFamily="2" charset="0"/>
              </a:rPr>
              <a:t> Ensure each step is clearly </a:t>
            </a:r>
            <a:r>
              <a:rPr lang="en-GB" sz="1400" b="0" i="0" dirty="0" err="1">
                <a:effectLst/>
                <a:highlight>
                  <a:srgbClr val="FFFFFF"/>
                </a:highlight>
                <a:latin typeface="Roboto" panose="02000000000000000000" pitchFamily="2" charset="0"/>
              </a:rPr>
              <a:t>labeled</a:t>
            </a:r>
            <a:r>
              <a:rPr lang="en-GB" sz="1400" b="0" i="0" dirty="0">
                <a:effectLst/>
                <a:highlight>
                  <a:srgbClr val="FFFFFF"/>
                </a:highlight>
                <a:latin typeface="Roboto" panose="02000000000000000000" pitchFamily="2" charset="0"/>
              </a:rPr>
              <a:t> with concise descriptions.</a:t>
            </a:r>
          </a:p>
          <a:p>
            <a:pPr>
              <a:buFont typeface="Arial" panose="020B0604020202020204" pitchFamily="34" charset="0"/>
              <a:buChar char="•"/>
            </a:pPr>
            <a:r>
              <a:rPr lang="en-GB" sz="1400" b="1" i="0" dirty="0">
                <a:effectLst/>
                <a:highlight>
                  <a:srgbClr val="FFFFFF"/>
                </a:highlight>
                <a:latin typeface="Roboto" panose="02000000000000000000" pitchFamily="2" charset="0"/>
              </a:rPr>
              <a:t>Logical Flow:</a:t>
            </a:r>
            <a:r>
              <a:rPr lang="en-GB" sz="1400" b="0" i="0" dirty="0">
                <a:effectLst/>
                <a:highlight>
                  <a:srgbClr val="FFFFFF"/>
                </a:highlight>
                <a:latin typeface="Roboto" panose="02000000000000000000" pitchFamily="2" charset="0"/>
              </a:rPr>
              <a:t> Arrange the steps in a logical order that reflects the actual process.</a:t>
            </a:r>
          </a:p>
          <a:p>
            <a:pPr>
              <a:buFont typeface="Arial" panose="020B0604020202020204" pitchFamily="34" charset="0"/>
              <a:buChar char="•"/>
            </a:pPr>
            <a:r>
              <a:rPr lang="en-GB" sz="1400" b="1" i="0" dirty="0">
                <a:effectLst/>
                <a:highlight>
                  <a:srgbClr val="FFFFFF"/>
                </a:highlight>
                <a:latin typeface="Roboto" panose="02000000000000000000" pitchFamily="2" charset="0"/>
              </a:rPr>
              <a:t>Visual Clarity:</a:t>
            </a:r>
            <a:r>
              <a:rPr lang="en-GB" sz="1400" b="0" i="0" dirty="0">
                <a:effectLst/>
                <a:highlight>
                  <a:srgbClr val="FFFFFF"/>
                </a:highlight>
                <a:latin typeface="Roboto" panose="02000000000000000000" pitchFamily="2" charset="0"/>
              </a:rPr>
              <a:t> Use shapes and arrows to clearly indicate the flow and connections between steps.</a:t>
            </a:r>
          </a:p>
          <a:p>
            <a:pPr>
              <a:buFont typeface="Arial" panose="020B0604020202020204" pitchFamily="34" charset="0"/>
              <a:buChar char="•"/>
            </a:pPr>
            <a:r>
              <a:rPr lang="en-GB" sz="1400" b="1" i="0" dirty="0">
                <a:effectLst/>
                <a:highlight>
                  <a:srgbClr val="FFFFFF"/>
                </a:highlight>
                <a:latin typeface="Roboto" panose="02000000000000000000" pitchFamily="2" charset="0"/>
              </a:rPr>
              <a:t>Consistency:</a:t>
            </a:r>
            <a:r>
              <a:rPr lang="en-GB" sz="1400" b="0" i="0" dirty="0">
                <a:effectLst/>
                <a:highlight>
                  <a:srgbClr val="FFFFFF"/>
                </a:highlight>
                <a:latin typeface="Roboto" panose="02000000000000000000" pitchFamily="2" charset="0"/>
              </a:rPr>
              <a:t> Maintain a consistent style and format throughout the flow chart.</a:t>
            </a:r>
          </a:p>
          <a:p>
            <a:pPr>
              <a:buFont typeface="Arial" panose="020B0604020202020204" pitchFamily="34" charset="0"/>
              <a:buChar char="•"/>
            </a:pPr>
            <a:r>
              <a:rPr lang="en-GB" sz="1400" b="1" i="0" dirty="0">
                <a:effectLst/>
                <a:highlight>
                  <a:srgbClr val="FFFFFF"/>
                </a:highlight>
                <a:latin typeface="Roboto" panose="02000000000000000000" pitchFamily="2" charset="0"/>
              </a:rPr>
              <a:t>Highlight Key Points:</a:t>
            </a:r>
            <a:r>
              <a:rPr lang="en-GB" sz="1400" b="0" i="0" dirty="0">
                <a:effectLst/>
                <a:highlight>
                  <a:srgbClr val="FFFFFF"/>
                </a:highlight>
                <a:latin typeface="Roboto" panose="02000000000000000000" pitchFamily="2" charset="0"/>
              </a:rPr>
              <a:t> Use </a:t>
            </a:r>
            <a:r>
              <a:rPr lang="en-GB" sz="1400" b="0" i="0" dirty="0" err="1">
                <a:effectLst/>
                <a:highlight>
                  <a:srgbClr val="FFFFFF"/>
                </a:highlight>
                <a:latin typeface="Roboto" panose="02000000000000000000" pitchFamily="2" charset="0"/>
              </a:rPr>
              <a:t>colors</a:t>
            </a:r>
            <a:r>
              <a:rPr lang="en-GB" sz="1400" b="0" i="0" dirty="0">
                <a:effectLst/>
                <a:highlight>
                  <a:srgbClr val="FFFFFF"/>
                </a:highlight>
                <a:latin typeface="Roboto" panose="02000000000000000000" pitchFamily="2" charset="0"/>
              </a:rPr>
              <a:t> or bold text to highlight critical steps or decisions.</a:t>
            </a:r>
          </a:p>
          <a:p>
            <a:endParaRPr lang="en-SG" sz="1400" dirty="0"/>
          </a:p>
        </p:txBody>
      </p:sp>
    </p:spTree>
    <p:extLst>
      <p:ext uri="{BB962C8B-B14F-4D97-AF65-F5344CB8AC3E}">
        <p14:creationId xmlns:p14="http://schemas.microsoft.com/office/powerpoint/2010/main" val="249133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2CAC-F419-A601-A24B-B6EBF596A661}"/>
              </a:ext>
            </a:extLst>
          </p:cNvPr>
          <p:cNvSpPr>
            <a:spLocks noGrp="1"/>
          </p:cNvSpPr>
          <p:nvPr>
            <p:ph type="title"/>
          </p:nvPr>
        </p:nvSpPr>
        <p:spPr/>
        <p:txBody>
          <a:bodyPr/>
          <a:lstStyle/>
          <a:p>
            <a:r>
              <a:rPr lang="en-GB" dirty="0"/>
              <a:t>Mock Up</a:t>
            </a:r>
            <a:endParaRPr lang="en-SG" dirty="0"/>
          </a:p>
        </p:txBody>
      </p:sp>
      <p:sp>
        <p:nvSpPr>
          <p:cNvPr id="3" name="Footer Placeholder 2">
            <a:extLst>
              <a:ext uri="{FF2B5EF4-FFF2-40B4-BE49-F238E27FC236}">
                <a16:creationId xmlns:a16="http://schemas.microsoft.com/office/drawing/2014/main" id="{A9F6C0F3-ED88-9800-A127-7FD06A03A546}"/>
              </a:ext>
            </a:extLst>
          </p:cNvPr>
          <p:cNvSpPr>
            <a:spLocks noGrp="1"/>
          </p:cNvSpPr>
          <p:nvPr>
            <p:ph type="ftr" sz="quarter" idx="11"/>
          </p:nvPr>
        </p:nvSpPr>
        <p:spPr/>
        <p:txBody>
          <a:bodyPr/>
          <a:lstStyle/>
          <a:p>
            <a:r>
              <a:rPr lang="en-US"/>
              <a:t>Project Scoping Document</a:t>
            </a:r>
            <a:endParaRPr lang="en-US" dirty="0"/>
          </a:p>
        </p:txBody>
      </p:sp>
      <p:sp>
        <p:nvSpPr>
          <p:cNvPr id="4" name="Slide Number Placeholder 3">
            <a:extLst>
              <a:ext uri="{FF2B5EF4-FFF2-40B4-BE49-F238E27FC236}">
                <a16:creationId xmlns:a16="http://schemas.microsoft.com/office/drawing/2014/main" id="{08A233CF-919C-666E-383D-37C7D30DB7BA}"/>
              </a:ext>
            </a:extLst>
          </p:cNvPr>
          <p:cNvSpPr>
            <a:spLocks noGrp="1"/>
          </p:cNvSpPr>
          <p:nvPr>
            <p:ph type="sldNum" idx="4"/>
          </p:nvPr>
        </p:nvSpPr>
        <p:spPr/>
        <p:txBody>
          <a:bodyPr/>
          <a:lstStyle/>
          <a:p>
            <a:fld id="{00000000-1234-1234-1234-123412341234}" type="slidenum">
              <a:rPr lang="en-SG" smtClean="0"/>
              <a:pPr/>
              <a:t>15</a:t>
            </a:fld>
            <a:endParaRPr lang="en-SG" dirty="0"/>
          </a:p>
        </p:txBody>
      </p:sp>
      <p:sp>
        <p:nvSpPr>
          <p:cNvPr id="5" name="Text Placeholder 4">
            <a:extLst>
              <a:ext uri="{FF2B5EF4-FFF2-40B4-BE49-F238E27FC236}">
                <a16:creationId xmlns:a16="http://schemas.microsoft.com/office/drawing/2014/main" id="{F6EF8630-92CB-02F8-CA4D-F5D121EA2674}"/>
              </a:ext>
            </a:extLst>
          </p:cNvPr>
          <p:cNvSpPr>
            <a:spLocks noGrp="1"/>
          </p:cNvSpPr>
          <p:nvPr>
            <p:ph type="body" idx="1"/>
          </p:nvPr>
        </p:nvSpPr>
        <p:spPr>
          <a:xfrm>
            <a:off x="951950" y="1543050"/>
            <a:ext cx="7880350" cy="3132100"/>
          </a:xfrm>
        </p:spPr>
        <p:txBody>
          <a:bodyPr/>
          <a:lstStyle/>
          <a:p>
            <a:pPr algn="l"/>
            <a:r>
              <a:rPr lang="en-GB" sz="1600" b="1" dirty="0">
                <a:highlight>
                  <a:srgbClr val="FFFFFF"/>
                </a:highlight>
                <a:latin typeface="Roboto" panose="02000000000000000000" pitchFamily="2" charset="0"/>
              </a:rPr>
              <a:t>&lt;Feel free to duplicate this slide&gt;</a:t>
            </a:r>
          </a:p>
          <a:p>
            <a:pPr algn="l"/>
            <a:endParaRPr lang="en-GB" sz="1600" b="1" dirty="0">
              <a:highlight>
                <a:srgbClr val="FFFFFF"/>
              </a:highlight>
              <a:latin typeface="Roboto" panose="02000000000000000000" pitchFamily="2" charset="0"/>
            </a:endParaRPr>
          </a:p>
          <a:p>
            <a:pPr algn="l"/>
            <a:r>
              <a:rPr lang="en-GB" sz="1600" b="1" dirty="0">
                <a:highlight>
                  <a:srgbClr val="FFFFFF"/>
                </a:highlight>
                <a:latin typeface="Roboto" panose="02000000000000000000" pitchFamily="2" charset="0"/>
              </a:rPr>
              <a:t>&lt;Each “page” of your app should have a slide that contains the mock-up of the page&gt;</a:t>
            </a:r>
          </a:p>
          <a:p>
            <a:pPr algn="l"/>
            <a:endParaRPr lang="en-GB" sz="1600" b="1" dirty="0">
              <a:highlight>
                <a:srgbClr val="FFFFFF"/>
              </a:highlight>
              <a:latin typeface="Roboto" panose="02000000000000000000" pitchFamily="2" charset="0"/>
            </a:endParaRPr>
          </a:p>
          <a:p>
            <a:pPr algn="l"/>
            <a:r>
              <a:rPr lang="en-GB" sz="1600" b="1" dirty="0">
                <a:highlight>
                  <a:srgbClr val="FFFFFF"/>
                </a:highlight>
                <a:latin typeface="Roboto" panose="02000000000000000000" pitchFamily="2" charset="0"/>
              </a:rPr>
              <a:t>&lt;Shows the inputs required from user and other key components that will be shown in the page&gt;</a:t>
            </a:r>
          </a:p>
          <a:p>
            <a:pPr algn="l"/>
            <a:endParaRPr lang="en-GB" sz="1600" b="1" dirty="0">
              <a:highlight>
                <a:srgbClr val="FFFFFF"/>
              </a:highlight>
              <a:latin typeface="Roboto" panose="02000000000000000000" pitchFamily="2" charset="0"/>
            </a:endParaRPr>
          </a:p>
          <a:p>
            <a:pPr algn="l"/>
            <a:endParaRPr lang="en-GB" sz="1600" b="1" dirty="0">
              <a:highlight>
                <a:srgbClr val="FFFFFF"/>
              </a:highlight>
              <a:latin typeface="Roboto" panose="02000000000000000000" pitchFamily="2" charset="0"/>
            </a:endParaRPr>
          </a:p>
          <a:p>
            <a:endParaRPr lang="en-SG" sz="1600" dirty="0"/>
          </a:p>
        </p:txBody>
      </p:sp>
    </p:spTree>
    <p:extLst>
      <p:ext uri="{BB962C8B-B14F-4D97-AF65-F5344CB8AC3E}">
        <p14:creationId xmlns:p14="http://schemas.microsoft.com/office/powerpoint/2010/main" val="204300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2CAC-F419-A601-A24B-B6EBF596A661}"/>
              </a:ext>
            </a:extLst>
          </p:cNvPr>
          <p:cNvSpPr>
            <a:spLocks noGrp="1"/>
          </p:cNvSpPr>
          <p:nvPr>
            <p:ph type="title"/>
          </p:nvPr>
        </p:nvSpPr>
        <p:spPr/>
        <p:txBody>
          <a:bodyPr/>
          <a:lstStyle/>
          <a:p>
            <a:r>
              <a:rPr lang="en-GB" dirty="0"/>
              <a:t>Mock Up</a:t>
            </a:r>
            <a:endParaRPr lang="en-SG" dirty="0"/>
          </a:p>
        </p:txBody>
      </p:sp>
      <p:sp>
        <p:nvSpPr>
          <p:cNvPr id="3" name="Footer Placeholder 2">
            <a:extLst>
              <a:ext uri="{FF2B5EF4-FFF2-40B4-BE49-F238E27FC236}">
                <a16:creationId xmlns:a16="http://schemas.microsoft.com/office/drawing/2014/main" id="{A9F6C0F3-ED88-9800-A127-7FD06A03A546}"/>
              </a:ext>
            </a:extLst>
          </p:cNvPr>
          <p:cNvSpPr>
            <a:spLocks noGrp="1"/>
          </p:cNvSpPr>
          <p:nvPr>
            <p:ph type="ftr" sz="quarter" idx="11"/>
          </p:nvPr>
        </p:nvSpPr>
        <p:spPr/>
        <p:txBody>
          <a:bodyPr/>
          <a:lstStyle/>
          <a:p>
            <a:r>
              <a:rPr lang="en-US"/>
              <a:t>Project Scoping Document</a:t>
            </a:r>
            <a:endParaRPr lang="en-US" dirty="0"/>
          </a:p>
        </p:txBody>
      </p:sp>
      <p:sp>
        <p:nvSpPr>
          <p:cNvPr id="4" name="Slide Number Placeholder 3">
            <a:extLst>
              <a:ext uri="{FF2B5EF4-FFF2-40B4-BE49-F238E27FC236}">
                <a16:creationId xmlns:a16="http://schemas.microsoft.com/office/drawing/2014/main" id="{08A233CF-919C-666E-383D-37C7D30DB7BA}"/>
              </a:ext>
            </a:extLst>
          </p:cNvPr>
          <p:cNvSpPr>
            <a:spLocks noGrp="1"/>
          </p:cNvSpPr>
          <p:nvPr>
            <p:ph type="sldNum" idx="4"/>
          </p:nvPr>
        </p:nvSpPr>
        <p:spPr/>
        <p:txBody>
          <a:bodyPr/>
          <a:lstStyle/>
          <a:p>
            <a:fld id="{00000000-1234-1234-1234-123412341234}" type="slidenum">
              <a:rPr lang="en-SG" smtClean="0"/>
              <a:pPr/>
              <a:t>16</a:t>
            </a:fld>
            <a:endParaRPr lang="en-SG" dirty="0"/>
          </a:p>
        </p:txBody>
      </p:sp>
      <p:sp>
        <p:nvSpPr>
          <p:cNvPr id="5" name="Text Placeholder 4">
            <a:extLst>
              <a:ext uri="{FF2B5EF4-FFF2-40B4-BE49-F238E27FC236}">
                <a16:creationId xmlns:a16="http://schemas.microsoft.com/office/drawing/2014/main" id="{F6EF8630-92CB-02F8-CA4D-F5D121EA2674}"/>
              </a:ext>
            </a:extLst>
          </p:cNvPr>
          <p:cNvSpPr>
            <a:spLocks noGrp="1"/>
          </p:cNvSpPr>
          <p:nvPr>
            <p:ph type="body" idx="1"/>
          </p:nvPr>
        </p:nvSpPr>
        <p:spPr>
          <a:xfrm>
            <a:off x="528320" y="1005700"/>
            <a:ext cx="8303980" cy="3132100"/>
          </a:xfrm>
        </p:spPr>
        <p:txBody>
          <a:bodyPr/>
          <a:lstStyle/>
          <a:p>
            <a:r>
              <a:rPr lang="en-SG" sz="1800" dirty="0"/>
              <a:t>You may use </a:t>
            </a:r>
            <a:r>
              <a:rPr lang="en-SG" sz="1800" dirty="0">
                <a:hlinkClick r:id="rId2"/>
              </a:rPr>
              <a:t>draw.io (diagrams.net)</a:t>
            </a:r>
            <a:r>
              <a:rPr lang="en-SG" sz="1800" dirty="0"/>
              <a:t>, </a:t>
            </a:r>
            <a:r>
              <a:rPr lang="en-SG" sz="1800" dirty="0">
                <a:hlinkClick r:id="rId3"/>
              </a:rPr>
              <a:t>Excalidraw</a:t>
            </a:r>
            <a:r>
              <a:rPr lang="en-SG" sz="1800" dirty="0"/>
              <a:t>, or any other diagramming tools</a:t>
            </a:r>
            <a:endParaRPr lang="en-GB" sz="1800" b="1" dirty="0">
              <a:highlight>
                <a:srgbClr val="FFFFFF"/>
              </a:highlight>
              <a:latin typeface="Roboto" panose="02000000000000000000" pitchFamily="2" charset="0"/>
            </a:endParaRPr>
          </a:p>
          <a:p>
            <a:endParaRPr lang="en-SG" dirty="0"/>
          </a:p>
        </p:txBody>
      </p:sp>
      <p:pic>
        <p:nvPicPr>
          <p:cNvPr id="8" name="Picture 7">
            <a:extLst>
              <a:ext uri="{FF2B5EF4-FFF2-40B4-BE49-F238E27FC236}">
                <a16:creationId xmlns:a16="http://schemas.microsoft.com/office/drawing/2014/main" id="{C1C06EA1-5525-FC63-C082-BB0EBE431001}"/>
              </a:ext>
            </a:extLst>
          </p:cNvPr>
          <p:cNvPicPr>
            <a:picLocks noChangeAspect="1"/>
          </p:cNvPicPr>
          <p:nvPr/>
        </p:nvPicPr>
        <p:blipFill>
          <a:blip r:embed="rId4"/>
          <a:stretch>
            <a:fillRect/>
          </a:stretch>
        </p:blipFill>
        <p:spPr>
          <a:xfrm>
            <a:off x="2509405" y="1525209"/>
            <a:ext cx="4341810" cy="3222051"/>
          </a:xfrm>
          <a:prstGeom prst="rect">
            <a:avLst/>
          </a:prstGeom>
        </p:spPr>
      </p:pic>
    </p:spTree>
    <p:extLst>
      <p:ext uri="{BB962C8B-B14F-4D97-AF65-F5344CB8AC3E}">
        <p14:creationId xmlns:p14="http://schemas.microsoft.com/office/powerpoint/2010/main" val="353221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Obstacles</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17</a:t>
            </a:fld>
            <a:endParaRPr lang="en-SG" dirty="0"/>
          </a:p>
        </p:txBody>
      </p:sp>
      <p:sp>
        <p:nvSpPr>
          <p:cNvPr id="2" name="Text Placeholder 1"/>
          <p:cNvSpPr>
            <a:spLocks noGrp="1"/>
          </p:cNvSpPr>
          <p:nvPr>
            <p:ph type="body" idx="1"/>
          </p:nvPr>
        </p:nvSpPr>
        <p:spPr/>
        <p:txBody>
          <a:bodyPr/>
          <a:lstStyle/>
          <a:p>
            <a:r>
              <a:rPr lang="en-SG" dirty="0"/>
              <a:t>&lt;</a:t>
            </a:r>
            <a:r>
              <a:rPr lang="en-US" dirty="0"/>
              <a:t>Do you foresee obstacles in implementing the solutions?</a:t>
            </a:r>
            <a:r>
              <a:rPr lang="en-SG" dirty="0"/>
              <a:t>&gt;</a:t>
            </a:r>
          </a:p>
          <a:p>
            <a:endParaRPr lang="en-SG" dirty="0"/>
          </a:p>
          <a:p>
            <a:r>
              <a:rPr lang="en-SG" dirty="0"/>
              <a:t>&lt;</a:t>
            </a:r>
            <a:r>
              <a:rPr lang="en-GB" b="0" i="0" dirty="0">
                <a:effectLst/>
                <a:latin typeface="SegoeUIVariable"/>
              </a:rPr>
              <a:t>What resources (financial, human, technical) will be needed to overcome these obstacles?&gt;</a:t>
            </a:r>
            <a:endParaRPr lang="en-SG" dirty="0"/>
          </a:p>
          <a:p>
            <a:endParaRPr lang="en-SG" dirty="0"/>
          </a:p>
          <a:p>
            <a:endParaRPr lang="en-SG" dirty="0"/>
          </a:p>
        </p:txBody>
      </p:sp>
      <p:pic>
        <p:nvPicPr>
          <p:cNvPr id="8" name="Picture 7">
            <a:extLst>
              <a:ext uri="{FF2B5EF4-FFF2-40B4-BE49-F238E27FC236}">
                <a16:creationId xmlns:a16="http://schemas.microsoft.com/office/drawing/2014/main" id="{7352798A-B6B9-43C0-ABF4-5C3C5615D000}"/>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355113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Note</a:t>
            </a:r>
          </a:p>
        </p:txBody>
      </p:sp>
      <p:sp>
        <p:nvSpPr>
          <p:cNvPr id="2" name="Slide Number Placeholder 1"/>
          <p:cNvSpPr>
            <a:spLocks noGrp="1"/>
          </p:cNvSpPr>
          <p:nvPr>
            <p:ph type="sldNum" idx="4"/>
          </p:nvPr>
        </p:nvSpPr>
        <p:spPr>
          <a:xfrm>
            <a:off x="8283600" y="4900628"/>
            <a:ext cx="548700" cy="175656"/>
          </a:xfrm>
        </p:spPr>
        <p:txBody>
          <a:bodyPr/>
          <a:lstStyle/>
          <a:p>
            <a:pPr algn="r"/>
            <a:fld id="{00000000-1234-1234-1234-123412341234}" type="slidenum">
              <a:rPr lang="en" smtClean="0"/>
              <a:pPr algn="r"/>
              <a:t>2</a:t>
            </a:fld>
            <a:endParaRPr lang="en" dirty="0"/>
          </a:p>
        </p:txBody>
      </p:sp>
      <p:sp>
        <p:nvSpPr>
          <p:cNvPr id="5" name="Footer Placeholder 4"/>
          <p:cNvSpPr>
            <a:spLocks noGrp="1"/>
          </p:cNvSpPr>
          <p:nvPr>
            <p:ph type="ftr" sz="quarter" idx="11"/>
          </p:nvPr>
        </p:nvSpPr>
        <p:spPr/>
        <p:txBody>
          <a:bodyPr/>
          <a:lstStyle/>
          <a:p>
            <a:r>
              <a:rPr lang="en-US"/>
              <a:t>Project Scoping Document</a:t>
            </a:r>
            <a:endParaRPr lang="en-SG" dirty="0"/>
          </a:p>
        </p:txBody>
      </p:sp>
      <p:sp>
        <p:nvSpPr>
          <p:cNvPr id="4" name="TextBox 3"/>
          <p:cNvSpPr txBox="1"/>
          <p:nvPr/>
        </p:nvSpPr>
        <p:spPr>
          <a:xfrm>
            <a:off x="767231" y="1239935"/>
            <a:ext cx="7953532" cy="3477875"/>
          </a:xfrm>
          <a:prstGeom prst="rect">
            <a:avLst/>
          </a:prstGeom>
          <a:noFill/>
        </p:spPr>
        <p:txBody>
          <a:bodyPr wrap="square" rtlCol="0">
            <a:spAutoFit/>
          </a:bodyPr>
          <a:lstStyle/>
          <a:p>
            <a:pPr algn="ctr"/>
            <a:r>
              <a:rPr lang="en-SG" sz="2000" dirty="0"/>
              <a:t>This Project Scoping Template is part of the </a:t>
            </a:r>
            <a:br>
              <a:rPr lang="en-SG" sz="2000" dirty="0"/>
            </a:br>
            <a:r>
              <a:rPr lang="en-SG" sz="2000" b="1" dirty="0"/>
              <a:t>Data Literacy ePrimer</a:t>
            </a:r>
            <a:r>
              <a:rPr lang="en-SG" sz="2000" dirty="0"/>
              <a:t>.</a:t>
            </a:r>
          </a:p>
          <a:p>
            <a:pPr algn="ctr"/>
            <a:endParaRPr lang="en-SG" sz="2000" dirty="0"/>
          </a:p>
          <a:p>
            <a:pPr algn="ctr"/>
            <a:r>
              <a:rPr lang="en-SG" sz="2000" dirty="0"/>
              <a:t>Should you need more info on how to use this Project Scoping guide, the </a:t>
            </a:r>
            <a:r>
              <a:rPr lang="en-SG" sz="2000" b="1" dirty="0"/>
              <a:t>Data Literacy ePrimer (Module 5)</a:t>
            </a:r>
            <a:r>
              <a:rPr lang="en-SG" sz="2000" dirty="0"/>
              <a:t> on the </a:t>
            </a:r>
            <a:r>
              <a:rPr lang="en-SG" sz="2000" b="1" dirty="0"/>
              <a:t>LEARN app</a:t>
            </a:r>
            <a:r>
              <a:rPr lang="en-SG" sz="2000" dirty="0"/>
              <a:t> carries a detailed explanation.</a:t>
            </a:r>
          </a:p>
          <a:p>
            <a:pPr algn="ctr"/>
            <a:endParaRPr lang="en-SG" sz="2000" dirty="0"/>
          </a:p>
          <a:p>
            <a:pPr algn="ctr"/>
            <a:r>
              <a:rPr lang="en-SG" sz="2000" b="1" dirty="0">
                <a:solidFill>
                  <a:schemeClr val="accent6"/>
                </a:solidFill>
              </a:rPr>
              <a:t>You can duplicate any slides if you have longer content for a particular section, so you can continue writing on next slide. </a:t>
            </a:r>
            <a:br>
              <a:rPr lang="en-SG" sz="2000" b="1" dirty="0">
                <a:solidFill>
                  <a:schemeClr val="accent6"/>
                </a:solidFill>
              </a:rPr>
            </a:br>
            <a:r>
              <a:rPr lang="en-SG" sz="2000" b="1" dirty="0">
                <a:solidFill>
                  <a:schemeClr val="accent6"/>
                </a:solidFill>
              </a:rPr>
              <a:t>Feel free to add new slides or sections to better </a:t>
            </a:r>
            <a:br>
              <a:rPr lang="en-SG" sz="2000" b="1" dirty="0">
                <a:solidFill>
                  <a:schemeClr val="accent6"/>
                </a:solidFill>
              </a:rPr>
            </a:br>
            <a:r>
              <a:rPr lang="en-SG" sz="2000" b="1" dirty="0">
                <a:solidFill>
                  <a:schemeClr val="accent6"/>
                </a:solidFill>
              </a:rPr>
              <a:t>convey the info about the project</a:t>
            </a:r>
          </a:p>
        </p:txBody>
      </p:sp>
    </p:spTree>
    <p:extLst>
      <p:ext uri="{BB962C8B-B14F-4D97-AF65-F5344CB8AC3E}">
        <p14:creationId xmlns:p14="http://schemas.microsoft.com/office/powerpoint/2010/main" val="39153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&lt;your project title&gt;</a:t>
            </a:r>
          </a:p>
        </p:txBody>
      </p:sp>
    </p:spTree>
    <p:extLst>
      <p:ext uri="{BB962C8B-B14F-4D97-AF65-F5344CB8AC3E}">
        <p14:creationId xmlns:p14="http://schemas.microsoft.com/office/powerpoint/2010/main" val="387743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Problem Statement: The Problem</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4</a:t>
            </a:fld>
            <a:endParaRPr lang="en-SG" dirty="0"/>
          </a:p>
        </p:txBody>
      </p:sp>
      <p:sp>
        <p:nvSpPr>
          <p:cNvPr id="2" name="Text Placeholder 1"/>
          <p:cNvSpPr>
            <a:spLocks noGrp="1"/>
          </p:cNvSpPr>
          <p:nvPr>
            <p:ph type="body" idx="1"/>
          </p:nvPr>
        </p:nvSpPr>
        <p:spPr/>
        <p:txBody>
          <a:bodyPr/>
          <a:lstStyle/>
          <a:p>
            <a:r>
              <a:rPr lang="en-SG" dirty="0"/>
              <a:t>&lt;</a:t>
            </a:r>
            <a:r>
              <a:rPr lang="en-US" dirty="0"/>
              <a:t>Describe the problem you are trying to solve</a:t>
            </a:r>
            <a:r>
              <a:rPr lang="en-SG" dirty="0"/>
              <a:t>&gt;</a:t>
            </a:r>
            <a:br>
              <a:rPr lang="en-SG" dirty="0"/>
            </a:br>
            <a:endParaRPr lang="en-SG" dirty="0"/>
          </a:p>
          <a:p>
            <a:endParaRPr lang="en-SG" dirty="0"/>
          </a:p>
          <a:p>
            <a:endParaRPr lang="en-SG" dirty="0"/>
          </a:p>
          <a:p>
            <a:r>
              <a:rPr lang="en-SG" dirty="0"/>
              <a:t>&lt;At the end, sharpen it into a question&gt;</a:t>
            </a:r>
          </a:p>
        </p:txBody>
      </p:sp>
      <p:pic>
        <p:nvPicPr>
          <p:cNvPr id="7" name="Picture 6">
            <a:extLst>
              <a:ext uri="{FF2B5EF4-FFF2-40B4-BE49-F238E27FC236}">
                <a16:creationId xmlns:a16="http://schemas.microsoft.com/office/drawing/2014/main" id="{46585FE9-F236-43F0-85F1-32BF4936BCE1}"/>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82686" y="1436775"/>
            <a:ext cx="2412123" cy="2412123"/>
          </a:xfrm>
          <a:prstGeom prst="rect">
            <a:avLst/>
          </a:prstGeom>
        </p:spPr>
      </p:pic>
    </p:spTree>
    <p:extLst>
      <p:ext uri="{BB962C8B-B14F-4D97-AF65-F5344CB8AC3E}">
        <p14:creationId xmlns:p14="http://schemas.microsoft.com/office/powerpoint/2010/main" val="207798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Problem Statement: Urgency &amp; Severity</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5</a:t>
            </a:fld>
            <a:endParaRPr lang="en-SG" dirty="0"/>
          </a:p>
        </p:txBody>
      </p:sp>
      <p:sp>
        <p:nvSpPr>
          <p:cNvPr id="2" name="Text Placeholder 1"/>
          <p:cNvSpPr>
            <a:spLocks noGrp="1"/>
          </p:cNvSpPr>
          <p:nvPr>
            <p:ph type="body" idx="1"/>
          </p:nvPr>
        </p:nvSpPr>
        <p:spPr/>
        <p:txBody>
          <a:bodyPr/>
          <a:lstStyle/>
          <a:p>
            <a:r>
              <a:rPr lang="en-SG" dirty="0"/>
              <a:t>&lt;</a:t>
            </a:r>
            <a:r>
              <a:rPr lang="en-US" dirty="0"/>
              <a:t>What is wrong with the current situation?</a:t>
            </a:r>
            <a:r>
              <a:rPr lang="en-SG" dirty="0"/>
              <a:t>&gt;</a:t>
            </a:r>
            <a:br>
              <a:rPr lang="en-SG" dirty="0"/>
            </a:br>
            <a:r>
              <a:rPr lang="en-SG" sz="900" dirty="0"/>
              <a:t>(e.g. </a:t>
            </a:r>
            <a:r>
              <a:rPr lang="en-GB" sz="900" b="0" i="0" dirty="0">
                <a:effectLst/>
                <a:latin typeface="SegoeUIVariable"/>
              </a:rPr>
              <a:t>How does this problem affect your agency or involved </a:t>
            </a:r>
            <a:r>
              <a:rPr lang="en-GB" sz="900" dirty="0">
                <a:latin typeface="SegoeUIVariable"/>
              </a:rPr>
              <a:t>individuals</a:t>
            </a:r>
            <a:r>
              <a:rPr lang="en-GB" sz="900" b="0" i="0" dirty="0">
                <a:effectLst/>
                <a:latin typeface="SegoeUIVariable"/>
              </a:rPr>
              <a:t>?)</a:t>
            </a:r>
          </a:p>
          <a:p>
            <a:endParaRPr lang="en-SG" dirty="0"/>
          </a:p>
          <a:p>
            <a:r>
              <a:rPr lang="en-SG" dirty="0"/>
              <a:t>&lt;What is the magnitude of this problem?&gt;</a:t>
            </a:r>
            <a:br>
              <a:rPr lang="en-SG" dirty="0"/>
            </a:br>
            <a:r>
              <a:rPr lang="en-SG" sz="900" dirty="0"/>
              <a:t>(e.g. number officers/citizens are affected, financial costs incurred, or productivity hours affected)</a:t>
            </a:r>
          </a:p>
          <a:p>
            <a:endParaRPr lang="en-SG" dirty="0"/>
          </a:p>
          <a:p>
            <a:endParaRPr lang="en-SG" dirty="0"/>
          </a:p>
          <a:p>
            <a:endParaRPr lang="en-SG" dirty="0"/>
          </a:p>
          <a:p>
            <a:endParaRPr lang="en-SG" dirty="0"/>
          </a:p>
        </p:txBody>
      </p:sp>
      <p:pic>
        <p:nvPicPr>
          <p:cNvPr id="8" name="Picture 7">
            <a:extLst>
              <a:ext uri="{FF2B5EF4-FFF2-40B4-BE49-F238E27FC236}">
                <a16:creationId xmlns:a16="http://schemas.microsoft.com/office/drawing/2014/main" id="{6C27EEC2-48E6-4763-8044-6A65F5B92EF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390901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Proposed Solution</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6</a:t>
            </a:fld>
            <a:endParaRPr lang="en-SG" dirty="0"/>
          </a:p>
        </p:txBody>
      </p:sp>
      <p:sp>
        <p:nvSpPr>
          <p:cNvPr id="2" name="Text Placeholder 1"/>
          <p:cNvSpPr>
            <a:spLocks noGrp="1"/>
          </p:cNvSpPr>
          <p:nvPr>
            <p:ph type="body" idx="1"/>
          </p:nvPr>
        </p:nvSpPr>
        <p:spPr/>
        <p:txBody>
          <a:bodyPr/>
          <a:lstStyle/>
          <a:p>
            <a:r>
              <a:rPr lang="en-SG" dirty="0"/>
              <a:t>&lt;</a:t>
            </a:r>
            <a:r>
              <a:rPr lang="en-US" dirty="0"/>
              <a:t>How would you try to solve this problem?</a:t>
            </a:r>
            <a:r>
              <a:rPr lang="en-SG" dirty="0"/>
              <a:t>&gt;</a:t>
            </a:r>
          </a:p>
          <a:p>
            <a:endParaRPr lang="en-SG" dirty="0"/>
          </a:p>
          <a:p>
            <a:r>
              <a:rPr lang="en-SG" dirty="0"/>
              <a:t>&lt;How would you think Large Language Model(s) can be used to support your solution?&gt;</a:t>
            </a:r>
          </a:p>
          <a:p>
            <a:endParaRPr lang="en-SG" dirty="0"/>
          </a:p>
          <a:p>
            <a:r>
              <a:rPr lang="en-SG" dirty="0"/>
              <a:t>&lt;</a:t>
            </a:r>
            <a:r>
              <a:rPr lang="en-GB" b="0" i="0" dirty="0">
                <a:effectLst/>
                <a:latin typeface="SegoeUIVariable"/>
              </a:rPr>
              <a:t>Are there any alternative solutions you have considered?&gt;</a:t>
            </a:r>
          </a:p>
          <a:p>
            <a:endParaRPr lang="en-SG" dirty="0"/>
          </a:p>
          <a:p>
            <a:endParaRPr lang="en-SG" dirty="0"/>
          </a:p>
          <a:p>
            <a:endParaRPr lang="en-SG" dirty="0"/>
          </a:p>
          <a:p>
            <a:endParaRPr lang="en-SG" dirty="0"/>
          </a:p>
          <a:p>
            <a:endParaRPr lang="en-SG" dirty="0"/>
          </a:p>
        </p:txBody>
      </p:sp>
      <p:pic>
        <p:nvPicPr>
          <p:cNvPr id="3" name="Picture 2">
            <a:extLst>
              <a:ext uri="{FF2B5EF4-FFF2-40B4-BE49-F238E27FC236}">
                <a16:creationId xmlns:a16="http://schemas.microsoft.com/office/drawing/2014/main" id="{E6EE714D-EDCF-2999-BD45-45F82EB1B0FD}"/>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375769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4581E-5B42-EA30-8327-D611996324A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DD8D254-6892-3D04-0667-1B3D81AEBC79}"/>
              </a:ext>
            </a:extLst>
          </p:cNvPr>
          <p:cNvSpPr>
            <a:spLocks noGrp="1"/>
          </p:cNvSpPr>
          <p:nvPr>
            <p:ph type="title"/>
          </p:nvPr>
        </p:nvSpPr>
        <p:spPr/>
        <p:txBody>
          <a:bodyPr/>
          <a:lstStyle/>
          <a:p>
            <a:r>
              <a:rPr lang="en-SG" dirty="0"/>
              <a:t>Impact (part 1 of 2)</a:t>
            </a:r>
          </a:p>
        </p:txBody>
      </p:sp>
      <p:sp>
        <p:nvSpPr>
          <p:cNvPr id="4" name="Footer Placeholder 3">
            <a:extLst>
              <a:ext uri="{FF2B5EF4-FFF2-40B4-BE49-F238E27FC236}">
                <a16:creationId xmlns:a16="http://schemas.microsoft.com/office/drawing/2014/main" id="{116FD257-6521-9E7E-513C-D1227B760FA4}"/>
              </a:ext>
            </a:extLst>
          </p:cNvPr>
          <p:cNvSpPr>
            <a:spLocks noGrp="1"/>
          </p:cNvSpPr>
          <p:nvPr>
            <p:ph type="ftr" sz="quarter" idx="11"/>
          </p:nvPr>
        </p:nvSpPr>
        <p:spPr/>
        <p:txBody>
          <a:bodyPr/>
          <a:lstStyle/>
          <a:p>
            <a:r>
              <a:rPr lang="en-US"/>
              <a:t>Project Scoping Document</a:t>
            </a:r>
            <a:endParaRPr lang="en-US" dirty="0"/>
          </a:p>
        </p:txBody>
      </p:sp>
      <p:sp>
        <p:nvSpPr>
          <p:cNvPr id="5" name="Slide Number Placeholder 4">
            <a:extLst>
              <a:ext uri="{FF2B5EF4-FFF2-40B4-BE49-F238E27FC236}">
                <a16:creationId xmlns:a16="http://schemas.microsoft.com/office/drawing/2014/main" id="{562DDEB6-CF4A-E332-9997-DC56E7538426}"/>
              </a:ext>
            </a:extLst>
          </p:cNvPr>
          <p:cNvSpPr>
            <a:spLocks noGrp="1"/>
          </p:cNvSpPr>
          <p:nvPr>
            <p:ph type="sldNum" idx="4"/>
          </p:nvPr>
        </p:nvSpPr>
        <p:spPr/>
        <p:txBody>
          <a:bodyPr/>
          <a:lstStyle/>
          <a:p>
            <a:fld id="{00000000-1234-1234-1234-123412341234}" type="slidenum">
              <a:rPr lang="en-SG" smtClean="0"/>
              <a:pPr/>
              <a:t>7</a:t>
            </a:fld>
            <a:endParaRPr lang="en-SG" dirty="0"/>
          </a:p>
        </p:txBody>
      </p:sp>
      <p:sp>
        <p:nvSpPr>
          <p:cNvPr id="2" name="Text Placeholder 1">
            <a:extLst>
              <a:ext uri="{FF2B5EF4-FFF2-40B4-BE49-F238E27FC236}">
                <a16:creationId xmlns:a16="http://schemas.microsoft.com/office/drawing/2014/main" id="{07D623AC-54CD-A67B-B934-0B08955C504D}"/>
              </a:ext>
            </a:extLst>
          </p:cNvPr>
          <p:cNvSpPr>
            <a:spLocks noGrp="1"/>
          </p:cNvSpPr>
          <p:nvPr>
            <p:ph type="body" idx="1"/>
          </p:nvPr>
        </p:nvSpPr>
        <p:spPr>
          <a:xfrm>
            <a:off x="3111181" y="896729"/>
            <a:ext cx="5775960" cy="3741203"/>
          </a:xfrm>
        </p:spPr>
        <p:txBody>
          <a:bodyPr/>
          <a:lstStyle/>
          <a:p>
            <a:r>
              <a:rPr lang="en-SG" dirty="0"/>
              <a:t>&lt;</a:t>
            </a:r>
            <a:r>
              <a:rPr lang="en-US" dirty="0"/>
              <a:t>How would things be improved after the solution is implemented?</a:t>
            </a:r>
            <a:r>
              <a:rPr lang="en-SG" dirty="0"/>
              <a:t>&gt;</a:t>
            </a:r>
          </a:p>
          <a:p>
            <a:r>
              <a:rPr lang="en-GB" sz="900" i="1" dirty="0">
                <a:solidFill>
                  <a:srgbClr val="3D5C9D"/>
                </a:solidFill>
              </a:rPr>
              <a:t>With the immediate state where the app is to be used by our reps, we envision that the solution will be able to reduce the time needed to the “eligibility check” inquiries from 6 hours to only 2 hours, equivalent to a saving of 29,000 productivity hours (approximately $600,000) per year.</a:t>
            </a:r>
          </a:p>
          <a:p>
            <a:r>
              <a:rPr lang="en-GB" sz="900" i="1" dirty="0">
                <a:solidFill>
                  <a:srgbClr val="3D5C9D"/>
                </a:solidFill>
              </a:rPr>
              <a:t>It also allows the reps to spend more time and attention on the inquiries that truly need the expertise of the reps, which also account for more than 70% of the value created by our organisation (approximately $50 million per year). The waiting time for inquiries should also be reduced to less than 8 hours on average and therefore overall improvement in the customer satisfaction to a satisfactory level of 4.5 and above.</a:t>
            </a:r>
            <a:endParaRPr lang="en-SG" dirty="0"/>
          </a:p>
          <a:p>
            <a:r>
              <a:rPr lang="en-SG" dirty="0"/>
              <a:t>&lt;How often the solution will be used?&gt;</a:t>
            </a:r>
          </a:p>
          <a:p>
            <a:r>
              <a:rPr lang="en-GB" sz="900" i="1" dirty="0">
                <a:solidFill>
                  <a:srgbClr val="3D5C9D"/>
                </a:solidFill>
              </a:rPr>
              <a:t>For the immediate state, where the app is used by internal reps to generate the first-cut of eligibility assessment and justifications, we estimate the app be used by our 30 reps daily for 2 hours per day per day (down from 6 hours based on current workflow), over 5-day workweek.</a:t>
            </a:r>
          </a:p>
          <a:p>
            <a:endParaRPr lang="en-SG" dirty="0"/>
          </a:p>
          <a:p>
            <a:endParaRPr lang="en-SG" dirty="0"/>
          </a:p>
          <a:p>
            <a:endParaRPr lang="en-SG" dirty="0"/>
          </a:p>
          <a:p>
            <a:endParaRPr lang="en-SG" dirty="0"/>
          </a:p>
        </p:txBody>
      </p:sp>
      <p:pic>
        <p:nvPicPr>
          <p:cNvPr id="8" name="Picture 7">
            <a:extLst>
              <a:ext uri="{FF2B5EF4-FFF2-40B4-BE49-F238E27FC236}">
                <a16:creationId xmlns:a16="http://schemas.microsoft.com/office/drawing/2014/main" id="{6A3409B0-E3F2-4386-E362-5224D0A8FB2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115044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316CE-D463-3A89-7AB5-28808F2258F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7947BB6-4DDB-F42F-D7A5-BEE4E93F3BFD}"/>
              </a:ext>
            </a:extLst>
          </p:cNvPr>
          <p:cNvSpPr>
            <a:spLocks noGrp="1"/>
          </p:cNvSpPr>
          <p:nvPr>
            <p:ph type="title"/>
          </p:nvPr>
        </p:nvSpPr>
        <p:spPr/>
        <p:txBody>
          <a:bodyPr/>
          <a:lstStyle/>
          <a:p>
            <a:r>
              <a:rPr lang="en-SG" dirty="0"/>
              <a:t>Impact (part 2 of 2)</a:t>
            </a:r>
          </a:p>
        </p:txBody>
      </p:sp>
      <p:sp>
        <p:nvSpPr>
          <p:cNvPr id="4" name="Footer Placeholder 3">
            <a:extLst>
              <a:ext uri="{FF2B5EF4-FFF2-40B4-BE49-F238E27FC236}">
                <a16:creationId xmlns:a16="http://schemas.microsoft.com/office/drawing/2014/main" id="{433456FE-EEEA-399B-A246-877240502DB7}"/>
              </a:ext>
            </a:extLst>
          </p:cNvPr>
          <p:cNvSpPr>
            <a:spLocks noGrp="1"/>
          </p:cNvSpPr>
          <p:nvPr>
            <p:ph type="ftr" sz="quarter" idx="11"/>
          </p:nvPr>
        </p:nvSpPr>
        <p:spPr/>
        <p:txBody>
          <a:bodyPr/>
          <a:lstStyle/>
          <a:p>
            <a:r>
              <a:rPr lang="en-US"/>
              <a:t>Project Scoping Document</a:t>
            </a:r>
            <a:endParaRPr lang="en-US" dirty="0"/>
          </a:p>
        </p:txBody>
      </p:sp>
      <p:sp>
        <p:nvSpPr>
          <p:cNvPr id="5" name="Slide Number Placeholder 4">
            <a:extLst>
              <a:ext uri="{FF2B5EF4-FFF2-40B4-BE49-F238E27FC236}">
                <a16:creationId xmlns:a16="http://schemas.microsoft.com/office/drawing/2014/main" id="{B4CFAD76-E304-6F06-62BD-3D067FD76C8B}"/>
              </a:ext>
            </a:extLst>
          </p:cNvPr>
          <p:cNvSpPr>
            <a:spLocks noGrp="1"/>
          </p:cNvSpPr>
          <p:nvPr>
            <p:ph type="sldNum" idx="4"/>
          </p:nvPr>
        </p:nvSpPr>
        <p:spPr/>
        <p:txBody>
          <a:bodyPr/>
          <a:lstStyle/>
          <a:p>
            <a:fld id="{00000000-1234-1234-1234-123412341234}" type="slidenum">
              <a:rPr lang="en-SG" smtClean="0"/>
              <a:pPr/>
              <a:t>8</a:t>
            </a:fld>
            <a:endParaRPr lang="en-SG" dirty="0"/>
          </a:p>
        </p:txBody>
      </p:sp>
      <p:sp>
        <p:nvSpPr>
          <p:cNvPr id="2" name="Text Placeholder 1">
            <a:extLst>
              <a:ext uri="{FF2B5EF4-FFF2-40B4-BE49-F238E27FC236}">
                <a16:creationId xmlns:a16="http://schemas.microsoft.com/office/drawing/2014/main" id="{1903F0E9-E628-8EFF-8353-9122E0FB2BAF}"/>
              </a:ext>
            </a:extLst>
          </p:cNvPr>
          <p:cNvSpPr>
            <a:spLocks noGrp="1"/>
          </p:cNvSpPr>
          <p:nvPr>
            <p:ph type="body" idx="1"/>
          </p:nvPr>
        </p:nvSpPr>
        <p:spPr>
          <a:xfrm>
            <a:off x="3156638" y="772234"/>
            <a:ext cx="5775960" cy="3741203"/>
          </a:xfrm>
        </p:spPr>
        <p:txBody>
          <a:bodyPr/>
          <a:lstStyle/>
          <a:p>
            <a:r>
              <a:rPr lang="en-SG" dirty="0"/>
              <a:t>&lt;What is the number of potential users can be benefited by the solution in long-run?&gt;</a:t>
            </a:r>
          </a:p>
          <a:p>
            <a:r>
              <a:rPr lang="en-GB" sz="900" i="1" dirty="0">
                <a:solidFill>
                  <a:srgbClr val="3D5C9D"/>
                </a:solidFill>
              </a:rPr>
              <a:t>For the long-term goal of exposing the app as a tool on the user portal (website), we estimate the app will be used by 40,000 of our users, with about 500-600 inquiries per day.</a:t>
            </a:r>
          </a:p>
          <a:p>
            <a:endParaRPr lang="en-SG" sz="900" dirty="0"/>
          </a:p>
          <a:p>
            <a:r>
              <a:rPr lang="en-SG" dirty="0"/>
              <a:t>&lt;What is the estimated time-saving or financial-saving per year (from the agency’s or WOG perspective)&gt;</a:t>
            </a:r>
          </a:p>
          <a:p>
            <a:r>
              <a:rPr lang="en-GB" sz="900" i="1" dirty="0">
                <a:solidFill>
                  <a:srgbClr val="3D5C9D"/>
                </a:solidFill>
              </a:rPr>
              <a:t>We envision that the solution will be able to reduce the time needed to the “eligibility check” inquiries from 6 hours to only 2 hours, equivalent to a saving of 29,000 productivity hours (approximately $600,000) per year. </a:t>
            </a:r>
            <a:br>
              <a:rPr lang="en-GB" sz="900" i="1" dirty="0">
                <a:solidFill>
                  <a:srgbClr val="3D5C9D"/>
                </a:solidFill>
              </a:rPr>
            </a:br>
            <a:r>
              <a:rPr lang="en-GB" sz="900" i="1" dirty="0">
                <a:solidFill>
                  <a:srgbClr val="3D5C9D"/>
                </a:solidFill>
              </a:rPr>
              <a:t>Conservatively, it could also reduce the turnover rate by 50%, lead to a saving of $75,000 year.</a:t>
            </a:r>
          </a:p>
          <a:p>
            <a:r>
              <a:rPr lang="en-GB" sz="900" i="1" dirty="0">
                <a:solidFill>
                  <a:srgbClr val="3D5C9D"/>
                </a:solidFill>
              </a:rPr>
              <a:t>With the reduced workloads for the team, some members can be assigned to work on works with significant value for the organization, such as design of more effective grant schemes. The additional value creation with 11,500 hours (16 hours per week x 4 weeks x 12 months x 15 staff* ) on the high-value tasks is estimated to be $230,000 a year (based on value of $40 per hours, as opposed to $20 per hours).</a:t>
            </a:r>
          </a:p>
          <a:p>
            <a:r>
              <a:rPr lang="en-GB" sz="900" i="1" dirty="0">
                <a:solidFill>
                  <a:srgbClr val="3D5C9D"/>
                </a:solidFill>
              </a:rPr>
              <a:t>The total estimated financial saving per year is: $900,000 per year. </a:t>
            </a:r>
          </a:p>
          <a:p>
            <a:endParaRPr lang="en-SG" dirty="0"/>
          </a:p>
          <a:p>
            <a:endParaRPr lang="en-SG" dirty="0"/>
          </a:p>
          <a:p>
            <a:endParaRPr lang="en-SG" dirty="0"/>
          </a:p>
          <a:p>
            <a:endParaRPr lang="en-SG" dirty="0"/>
          </a:p>
          <a:p>
            <a:endParaRPr lang="en-SG" dirty="0"/>
          </a:p>
        </p:txBody>
      </p:sp>
      <p:pic>
        <p:nvPicPr>
          <p:cNvPr id="8" name="Picture 7">
            <a:extLst>
              <a:ext uri="{FF2B5EF4-FFF2-40B4-BE49-F238E27FC236}">
                <a16:creationId xmlns:a16="http://schemas.microsoft.com/office/drawing/2014/main" id="{80D71593-9A25-DD76-23D3-22E7BA333D67}"/>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246532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Stakeholders &amp; Users</a:t>
            </a:r>
          </a:p>
        </p:txBody>
      </p:sp>
      <p:sp>
        <p:nvSpPr>
          <p:cNvPr id="4" name="Footer Placeholder 3"/>
          <p:cNvSpPr>
            <a:spLocks noGrp="1"/>
          </p:cNvSpPr>
          <p:nvPr>
            <p:ph type="ftr" sz="quarter" idx="11"/>
          </p:nvPr>
        </p:nvSpPr>
        <p:spPr/>
        <p:txBody>
          <a:bodyPr/>
          <a:lstStyle/>
          <a:p>
            <a:r>
              <a:rPr lang="en-US"/>
              <a:t>Project Scoping Document</a:t>
            </a:r>
            <a:endParaRPr lang="en-US" dirty="0"/>
          </a:p>
        </p:txBody>
      </p:sp>
      <p:sp>
        <p:nvSpPr>
          <p:cNvPr id="5" name="Slide Number Placeholder 4"/>
          <p:cNvSpPr>
            <a:spLocks noGrp="1"/>
          </p:cNvSpPr>
          <p:nvPr>
            <p:ph type="sldNum" idx="4"/>
          </p:nvPr>
        </p:nvSpPr>
        <p:spPr/>
        <p:txBody>
          <a:bodyPr/>
          <a:lstStyle/>
          <a:p>
            <a:fld id="{00000000-1234-1234-1234-123412341234}" type="slidenum">
              <a:rPr lang="en-SG" smtClean="0"/>
              <a:pPr/>
              <a:t>9</a:t>
            </a:fld>
            <a:endParaRPr lang="en-SG" dirty="0"/>
          </a:p>
        </p:txBody>
      </p:sp>
      <p:sp>
        <p:nvSpPr>
          <p:cNvPr id="2" name="Text Placeholder 1"/>
          <p:cNvSpPr>
            <a:spLocks noGrp="1"/>
          </p:cNvSpPr>
          <p:nvPr>
            <p:ph type="body" idx="1"/>
          </p:nvPr>
        </p:nvSpPr>
        <p:spPr>
          <a:xfrm>
            <a:off x="3276600" y="1005699"/>
            <a:ext cx="5555700" cy="3616845"/>
          </a:xfrm>
        </p:spPr>
        <p:txBody>
          <a:bodyPr/>
          <a:lstStyle/>
          <a:p>
            <a:r>
              <a:rPr lang="en-SG" dirty="0"/>
              <a:t>&lt;Is this project’s impact big enough to get the attention of the senior management?&gt;</a:t>
            </a:r>
          </a:p>
          <a:p>
            <a:r>
              <a:rPr lang="en-GB" sz="900" i="1" dirty="0">
                <a:solidFill>
                  <a:srgbClr val="3D5C9D"/>
                </a:solidFill>
              </a:rPr>
              <a:t>Yes, this project proposal has been presented/discussed at the senior management forum of our agency by our director. The management has endorsed the team to pursue this project further by first establishing a proof-of-concept prototypes that can be tested by a smaller group of the users (reps). </a:t>
            </a:r>
            <a:br>
              <a:rPr lang="en-GB" sz="900" i="1" dirty="0">
                <a:solidFill>
                  <a:srgbClr val="3D5C9D"/>
                </a:solidFill>
              </a:rPr>
            </a:br>
            <a:br>
              <a:rPr lang="en-GB" sz="900" i="1" dirty="0">
                <a:solidFill>
                  <a:srgbClr val="3D5C9D"/>
                </a:solidFill>
              </a:rPr>
            </a:br>
            <a:r>
              <a:rPr lang="en-GB" sz="900" i="1" dirty="0">
                <a:solidFill>
                  <a:srgbClr val="3D5C9D"/>
                </a:solidFill>
              </a:rPr>
              <a:t>From the user testing, we wish to collect data to build a strong case to get additional resource support from the management, such as the help from our IT team to deploy this onto our system. Therefore, a working prototype is important to allow us to collect usage data, user satisfaction, and to estimate/extrapolate the productivity gains of such a tool.</a:t>
            </a:r>
            <a:endParaRPr lang="en-SG" dirty="0"/>
          </a:p>
          <a:p>
            <a:r>
              <a:rPr lang="en-SG" dirty="0"/>
              <a:t>&lt;Who are the users of the LLM applications?&gt;</a:t>
            </a:r>
          </a:p>
          <a:p>
            <a:r>
              <a:rPr lang="en-GB" sz="900" i="1" dirty="0">
                <a:solidFill>
                  <a:srgbClr val="3D5C9D"/>
                </a:solidFill>
              </a:rPr>
              <a:t>For the immediate phase, our 30 customer service representatives (reps) will be the users of the applications, to quickly assess the client and draft the initial response. </a:t>
            </a:r>
          </a:p>
          <a:p>
            <a:r>
              <a:rPr lang="en-GB" sz="900" i="1" dirty="0">
                <a:solidFill>
                  <a:srgbClr val="3D5C9D"/>
                </a:solidFill>
              </a:rPr>
              <a:t>The long-term goal is to allow our 40,000 clients to use the matured version of the tool directly on the </a:t>
            </a:r>
            <a:br>
              <a:rPr lang="en-GB" sz="900" i="1" dirty="0">
                <a:solidFill>
                  <a:srgbClr val="3D5C9D"/>
                </a:solidFill>
              </a:rPr>
            </a:br>
            <a:r>
              <a:rPr lang="en-GB" sz="900" i="1" dirty="0">
                <a:solidFill>
                  <a:srgbClr val="3D5C9D"/>
                </a:solidFill>
              </a:rPr>
              <a:t>user portal (website). </a:t>
            </a:r>
            <a:endParaRPr lang="en-SG" sz="900" i="1" dirty="0">
              <a:solidFill>
                <a:srgbClr val="3D5C9D"/>
              </a:solidFill>
            </a:endParaRPr>
          </a:p>
          <a:p>
            <a:br>
              <a:rPr lang="en-SG" dirty="0"/>
            </a:br>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E9055DEF-2235-4A75-86F2-45A6165AFBB9}"/>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68690" y="1436775"/>
            <a:ext cx="2412123" cy="2412123"/>
          </a:xfrm>
          <a:prstGeom prst="rect">
            <a:avLst/>
          </a:prstGeom>
        </p:spPr>
      </p:pic>
    </p:spTree>
    <p:extLst>
      <p:ext uri="{BB962C8B-B14F-4D97-AF65-F5344CB8AC3E}">
        <p14:creationId xmlns:p14="http://schemas.microsoft.com/office/powerpoint/2010/main" val="93723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49974&quot;&gt;&lt;object type=&quot;3&quot; unique_id=&quot;49991&quot;&gt;&lt;property id=&quot;20148&quot; value=&quot;5&quot;/&gt;&lt;property id=&quot;20300&quot; value=&quot;Slide 12&quot;/&gt;&lt;property id=&quot;20307&quot; value=&quot;516&quot;/&gt;&lt;/object&gt;&lt;object type=&quot;3&quot; unique_id=&quot;49992&quot;&gt;&lt;property id=&quot;20148&quot; value=&quot;5&quot;/&gt;&lt;property id=&quot;20300&quot; value=&quot;Slide 10&quot;/&gt;&lt;property id=&quot;20307&quot; value=&quot;515&quot;/&gt;&lt;/object&gt;&lt;object type=&quot;3&quot; unique_id=&quot;50000&quot;&gt;&lt;property id=&quot;20148&quot; value=&quot;5&quot;/&gt;&lt;property id=&quot;20300&quot; value=&quot;Slide 18 - &amp;quot;Data Science Fundamentals&amp;quot;&quot;/&gt;&lt;property id=&quot;20307&quot; value=&quot;274&quot;/&gt;&lt;/object&gt;&lt;object type=&quot;3&quot; unique_id=&quot;50033&quot;&gt;&lt;property id=&quot;20148&quot; value=&quot;5&quot;/&gt;&lt;property id=&quot;20300&quot; value=&quot;Slide 86 - &amp;quot;Problem Scoping&amp;quot;&quot;/&gt;&lt;property id=&quot;20307&quot; value=&quot;344&quot;/&gt;&lt;/object&gt;&lt;object type=&quot;3&quot; unique_id=&quot;50034&quot;&gt;&lt;property id=&quot;20148&quot; value=&quot;5&quot;/&gt;&lt;property id=&quot;20300&quot; value=&quot;Slide 87 - &amp;quot;Who’s Involved&amp;quot;&quot;/&gt;&lt;property id=&quot;20307&quot; value=&quot;526&quot;/&gt;&lt;/object&gt;&lt;object type=&quot;3&quot; unique_id=&quot;50035&quot;&gt;&lt;property id=&quot;20148&quot; value=&quot;5&quot;/&gt;&lt;property id=&quot;20300&quot; value=&quot;Slide 88 - &amp;quot;Phases Of A Data Science Project&amp;quot;&quot;/&gt;&lt;property id=&quot;20307&quot; value=&quot;527&quot;/&gt;&lt;/object&gt;&lt;object type=&quot;3&quot; unique_id=&quot;50036&quot;&gt;&lt;property id=&quot;20148&quot; value=&quot;5&quot;/&gt;&lt;property id=&quot;20300&quot; value=&quot;Slide 91 - &amp;quot;Phases Of A Data Science Project&amp;quot;&quot;/&gt;&lt;property id=&quot;20307&quot; value=&quot;528&quot;/&gt;&lt;/object&gt;&lt;object type=&quot;3&quot; unique_id=&quot;50037&quot;&gt;&lt;property id=&quot;20148&quot; value=&quot;5&quot;/&gt;&lt;property id=&quot;20300&quot; value=&quot;Slide 92 - &amp;quot;Phases Of A Data Science Project&amp;quot;&quot;/&gt;&lt;property id=&quot;20307&quot; value=&quot;529&quot;/&gt;&lt;/object&gt;&lt;object type=&quot;3&quot; unique_id=&quot;50038&quot;&gt;&lt;property id=&quot;20148&quot; value=&quot;5&quot;/&gt;&lt;property id=&quot;20300&quot; value=&quot;Slide 93 - &amp;quot;What Is The Question?&amp;quot;&quot;/&gt;&lt;property id=&quot;20307&quot; value=&quot;308&quot;/&gt;&lt;/object&gt;&lt;object type=&quot;3&quot; unique_id=&quot;50039&quot;&gt;&lt;property id=&quot;20148&quot; value=&quot;5&quot;/&gt;&lt;property id=&quot;20300&quot; value=&quot;Slide 94 - &amp;quot;What Makes A Good Data Science Project?&amp;quot;&quot;/&gt;&lt;property id=&quot;20307&quot; value=&quot;347&quot;/&gt;&lt;/object&gt;&lt;object type=&quot;3&quot; unique_id=&quot;50040&quot;&gt;&lt;property id=&quot;20148&quot; value=&quot;5&quot;/&gt;&lt;property id=&quot;20300&quot; value=&quot;Slide 95 - &amp;quot;A Bad Example on “Improving Health”&amp;quot;&quot;/&gt;&lt;property id=&quot;20307&quot; value=&quot;359&quot;/&gt;&lt;/object&gt;&lt;object type=&quot;3&quot; unique_id=&quot;50041&quot;&gt;&lt;property id=&quot;20148&quot; value=&quot;5&quot;/&gt;&lt;property id=&quot;20300&quot; value=&quot;Slide 96 - &amp;quot;Higher Confidence To Proceed With Project&amp;quot;&quot;/&gt;&lt;property id=&quot;20307&quot; value=&quot;530&quot;/&gt;&lt;/object&gt;&lt;object type=&quot;3&quot; unique_id=&quot;50042&quot;&gt;&lt;property id=&quot;20148&quot; value=&quot;5&quot;/&gt;&lt;property id=&quot;20300&quot; value=&quot;Slide 97 - &amp;quot;Leading Questions&amp;quot;&quot;/&gt;&lt;property id=&quot;20307&quot; value=&quot;371&quot;/&gt;&lt;/object&gt;&lt;object type=&quot;3&quot; unique_id=&quot;50043&quot;&gt;&lt;property id=&quot;20148&quot; value=&quot;5&quot;/&gt;&lt;property id=&quot;20300&quot; value=&quot;Slide 100 - &amp;quot;Leading Questions&amp;quot;&quot;/&gt;&lt;property id=&quot;20307&quot; value=&quot;374&quot;/&gt;&lt;/object&gt;&lt;object type=&quot;3&quot; unique_id=&quot;50046&quot;&gt;&lt;property id=&quot;20148&quot; value=&quot;5&quot;/&gt;&lt;property id=&quot;20300&quot; value=&quot;Slide 106 - &amp;quot;Leading Questions&amp;quot;&quot;/&gt;&lt;property id=&quot;20307&quot; value=&quot;377&quot;/&gt;&lt;/object&gt;&lt;object type=&quot;3&quot; unique_id=&quot;50047&quot;&gt;&lt;property id=&quot;20148&quot; value=&quot;5&quot;/&gt;&lt;property id=&quot;20300&quot; value=&quot;Slide 111&quot;/&gt;&lt;property id=&quot;20307&quot; value=&quot;531&quot;/&gt;&lt;/object&gt;&lt;object type=&quot;3&quot; unique_id=&quot;53117&quot;&gt;&lt;property id=&quot;20148&quot; value=&quot;5&quot;/&gt;&lt;property id=&quot;20300&quot; value=&quot;Slide 9&quot;/&gt;&lt;property id=&quot;20307&quot; value=&quot;548&quot;/&gt;&lt;/object&gt;&lt;object type=&quot;3&quot; unique_id=&quot;53119&quot;&gt;&lt;property id=&quot;20148&quot; value=&quot;5&quot;/&gt;&lt;property id=&quot;20300&quot; value=&quot;Slide 14&quot;/&gt;&lt;property id=&quot;20307&quot; value=&quot;550&quot;/&gt;&lt;/object&gt;&lt;object type=&quot;3&quot; unique_id=&quot;53120&quot;&gt;&lt;property id=&quot;20148&quot; value=&quot;5&quot;/&gt;&lt;property id=&quot;20300&quot; value=&quot;Slide 8&quot;/&gt;&lt;property id=&quot;20307&quot; value=&quot;551&quot;/&gt;&lt;/object&gt;&lt;object type=&quot;3&quot; unique_id=&quot;53123&quot;&gt;&lt;property id=&quot;20148&quot; value=&quot;5&quot;/&gt;&lt;property id=&quot;20300&quot; value=&quot;Slide 47 - &amp;quot;Machine Learning Applications &amp;amp; Techniques&amp;quot;&quot;/&gt;&lt;property id=&quot;20307&quot; value=&quot;554&quot;/&gt;&lt;/object&gt;&lt;object type=&quot;3&quot; unique_id=&quot;53140&quot;&gt;&lt;property id=&quot;20148&quot; value=&quot;5&quot;/&gt;&lt;property id=&quot;20300&quot; value=&quot;Slide 13&quot;/&gt;&lt;property id=&quot;20307&quot; value=&quot;574&quot;/&gt;&lt;/object&gt;&lt;object type=&quot;3&quot; unique_id=&quot;53145&quot;&gt;&lt;property id=&quot;20148&quot; value=&quot;5&quot;/&gt;&lt;property id=&quot;20300&quot; value=&quot;Slide 1 - &amp;quot;STARTING A_____ DATA SCIENCE PROJECT WORKSHOP&amp;quot;&quot;/&gt;&lt;property id=&quot;20307&quot; value=&quot;589&quot;/&gt;&lt;/object&gt;&lt;object type=&quot;3&quot; unique_id=&quot;53146&quot;&gt;&lt;property id=&quot;20148&quot; value=&quot;5&quot;/&gt;&lt;property id=&quot;20300&quot; value=&quot;Slide 2 - &amp;quot;Introduction&amp;quot;&quot;/&gt;&lt;property id=&quot;20307&quot; value=&quot;603&quot;/&gt;&lt;/object&gt;&lt;object type=&quot;3&quot; unique_id=&quot;53148&quot;&gt;&lt;property id=&quot;20148&quot; value=&quot;5&quot;/&gt;&lt;property id=&quot;20300&quot; value=&quot;Slide 5 - &amp;quot;Schedule&amp;quot;&quot;/&gt;&lt;property id=&quot;20307&quot; value=&quot;684&quot;/&gt;&lt;/object&gt;&lt;object type=&quot;3&quot; unique_id=&quot;53150&quot;&gt;&lt;property id=&quot;20148&quot; value=&quot;5&quot;/&gt;&lt;property id=&quot;20300&quot; value=&quot;Slide 6 - &amp;quot;How Is Analytics Used Across The World&amp;quot;&quot;/&gt;&lt;property id=&quot;20307&quot; value=&quot;605&quot;/&gt;&lt;/object&gt;&lt;object type=&quot;3&quot; unique_id=&quot;53151&quot;&gt;&lt;property id=&quot;20148&quot; value=&quot;5&quot;/&gt;&lt;property id=&quot;20300&quot; value=&quot;Slide 7 - &amp;quot;Every Day, Your Data Is Being Collected … &amp;quot;&quot;/&gt;&lt;property id=&quot;20307&quot; value=&quot;685&quot;/&gt;&lt;/object&gt;&lt;object type=&quot;3&quot; unique_id=&quot;53152&quot;&gt;&lt;property id=&quot;20148&quot; value=&quot;5&quot;/&gt;&lt;property id=&quot;20300&quot; value=&quot;Slide 11 - &amp;quot;Pushing Boundaries With Data Science&amp;quot;&quot;/&gt;&lt;property id=&quot;20307&quot; value=&quot;692&quot;/&gt;&lt;/object&gt;&lt;object type=&quot;3&quot; unique_id=&quot;53153&quot;&gt;&lt;property id=&quot;20148&quot; value=&quot;5&quot;/&gt;&lt;property id=&quot;20300&quot; value=&quot;Slide 15&quot;/&gt;&lt;property id=&quot;20307&quot; value=&quot;687&quot;/&gt;&lt;/object&gt;&lt;object type=&quot;3&quot; unique_id=&quot;53155&quot;&gt;&lt;property id=&quot;20148&quot; value=&quot;5&quot;/&gt;&lt;property id=&quot;20300&quot; value=&quot;Slide 16 - &amp;quot;How Can We Make Use Of Data Science  For The Public Good?&amp;quot;&quot;/&gt;&lt;property id=&quot;20307&quot; value=&quot;693&quot;/&gt;&lt;/object&gt;&lt;object type=&quot;3&quot; unique_id=&quot;53156&quot;&gt;&lt;property id=&quot;20148&quot; value=&quot;5&quot;/&gt;&lt;property id=&quot;20300&quot; value=&quot;Slide 19 - &amp;quot;What Is Data Science?&amp;quot;&quot;/&gt;&lt;property id=&quot;20307&quot; value=&quot;634&quot;/&gt;&lt;/object&gt;&lt;object type=&quot;3&quot; unique_id=&quot;53157&quot;&gt;&lt;property id=&quot;20148&quot; value=&quot;5&quot;/&gt;&lt;property id=&quot;20300&quot; value=&quot;Slide 20 - &amp;quot;Been A Long Time Coming&amp;quot;&quot;/&gt;&lt;property id=&quot;20307&quot; value=&quot;607&quot;/&gt;&lt;/object&gt;&lt;object type=&quot;3&quot; unique_id=&quot;53158&quot;&gt;&lt;property id=&quot;20148&quot; value=&quot;5&quot;/&gt;&lt;property id=&quot;20300&quot; value=&quot;Slide 21 - &amp;quot;Sexiest Job Of The Century&amp;quot;&quot;/&gt;&lt;property id=&quot;20307&quot; value=&quot;608&quot;/&gt;&lt;/object&gt;&lt;object type=&quot;3&quot; unique_id=&quot;53159&quot;&gt;&lt;property id=&quot;20148&quot; value=&quot;5&quot;/&gt;&lt;property id=&quot;20300&quot; value=&quot;Slide 22 - &amp;quot;Unicorns ... Do They Exist?&amp;quot;&quot;/&gt;&lt;property id=&quot;20307&quot; value=&quot;635&quot;/&gt;&lt;/object&gt;&lt;object type=&quot;3&quot; unique_id=&quot;53160&quot;&gt;&lt;property id=&quot;20148&quot; value=&quot;5&quot;/&gt;&lt;property id=&quot;20300&quot; value=&quot;Slide 23 - &amp;quot;Data Science Skill Sets&amp;quot;&quot;/&gt;&lt;property id=&quot;20307&quot; value=&quot;609&quot;/&gt;&lt;/object&gt;&lt;object type=&quot;3&quot; unique_id=&quot;53161&quot;&gt;&lt;property id=&quot;20148&quot; value=&quot;5&quot;/&gt;&lt;property id=&quot;20300&quot; value=&quot;Slide 24 - &amp;quot;In A Profit-Oriented Organisation: BI vs BA vs DS&amp;quot;&quot;/&gt;&lt;property id=&quot;20307&quot; value=&quot;688&quot;/&gt;&lt;/object&gt;&lt;object type=&quot;3&quot; unique_id=&quot;53162&quot;&gt;&lt;property id=&quot;20148&quot; value=&quot;5&quot;/&gt;&lt;property id=&quot;20300&quot; value=&quot;Slide 25 - &amp;quot;BI vs BA vs DS&amp;quot;&quot;/&gt;&lt;property id=&quot;20307&quot; value=&quot;636&quot;/&gt;&lt;/object&gt;&lt;object type=&quot;3&quot; unique_id=&quot;53163&quot;&gt;&lt;property id=&quot;20148&quot; value=&quot;5&quot;/&gt;&lt;property id=&quot;20300&quot; value=&quot;Slide 26 - &amp;quot;Types Of Data&amp;quot;&quot;/&gt;&lt;property id=&quot;20307&quot; value=&quot;678&quot;/&gt;&lt;/object&gt;&lt;object type=&quot;3&quot; unique_id=&quot;53164&quot;&gt;&lt;property id=&quot;20148&quot; value=&quot;5&quot;/&gt;&lt;property id=&quot;20300&quot; value=&quot;Slide 31 - &amp;quot;Types Of Data&amp;quot;&quot;/&gt;&lt;property id=&quot;20307&quot; value=&quot;676&quot;/&gt;&lt;/object&gt;&lt;object type=&quot;3&quot; unique_id=&quot;53165&quot;&gt;&lt;property id=&quot;20148&quot; value=&quot;5&quot;/&gt;&lt;property id=&quot;20300&quot; value=&quot;Slide 33 - &amp;quot;Data Format For Analysis&amp;quot;&quot;/&gt;&lt;property id=&quot;20307&quot; value=&quot;680&quot;/&gt;&lt;/object&gt;&lt;object type=&quot;3&quot; unique_id=&quot;53166&quot;&gt;&lt;property id=&quot;20148&quot; value=&quot;5&quot;/&gt;&lt;property id=&quot;20300&quot; value=&quot;Slide 34 - &amp;quot;Data Format For Analysis&amp;quot;&quot;/&gt;&lt;property id=&quot;20307&quot; value=&quot;679&quot;/&gt;&lt;/object&gt;&lt;object type=&quot;3&quot; unique_id=&quot;53167&quot;&gt;&lt;property id=&quot;20148&quot; value=&quot;5&quot;/&gt;&lt;property id=&quot;20300&quot; value=&quot;Slide 45 - &amp;quot;ML - Solving Problems Big, Small, and Prickly&amp;quot;&quot;/&gt;&lt;property id=&quot;20307&quot; value=&quot;615&quot;/&gt;&lt;/object&gt;&lt;object type=&quot;3&quot; unique_id=&quot;53172&quot;&gt;&lt;property id=&quot;20148&quot; value=&quot;5&quot;/&gt;&lt;property id=&quot;20300&quot; value=&quot;Slide 57 - &amp;quot;Logistic Regression&amp;quot;&quot;/&gt;&lt;property id=&quot;20307&quot; value=&quot;619&quot;/&gt;&lt;/object&gt;&lt;object type=&quot;3&quot; unique_id=&quot;53173&quot;&gt;&lt;property id=&quot;20148&quot; value=&quot;5&quot;/&gt;&lt;property id=&quot;20300&quot; value=&quot;Slide 58 - &amp;quot;Logistic Regression - Intuition&amp;quot;&quot;/&gt;&lt;property id=&quot;20307&quot; value=&quot;622&quot;/&gt;&lt;/object&gt;&lt;object type=&quot;3&quot; unique_id=&quot;53174&quot;&gt;&lt;property id=&quot;20148&quot; value=&quot;5&quot;/&gt;&lt;property id=&quot;20300&quot; value=&quot;Slide 59 - &amp;quot;Logistic Regression - Intuition&amp;quot;&quot;/&gt;&lt;property id=&quot;20307&quot; value=&quot;620&quot;/&gt;&lt;/object&gt;&lt;object type=&quot;3&quot; unique_id=&quot;53175&quot;&gt;&lt;property id=&quot;20148&quot; value=&quot;5&quot;/&gt;&lt;property id=&quot;20300&quot; value=&quot;Slide 70 - &amp;quot;K-means Clustering&amp;quot;&quot;/&gt;&lt;property id=&quot;20307&quot; value=&quot;624&quot;/&gt;&lt;/object&gt;&lt;object type=&quot;3&quot; unique_id=&quot;53176&quot;&gt;&lt;property id=&quot;20148&quot; value=&quot;5&quot;/&gt;&lt;property id=&quot;20300&quot; value=&quot;Slide 71 - &amp;quot;K-means Clustering - Intuition&amp;quot;&quot;/&gt;&lt;property id=&quot;20307&quot; value=&quot;625&quot;/&gt;&lt;/object&gt;&lt;object type=&quot;3&quot; unique_id=&quot;53177&quot;&gt;&lt;property id=&quot;20148&quot; value=&quot;5&quot;/&gt;&lt;property id=&quot;20300&quot; value=&quot;Slide 72 - &amp;quot;K-means Clustering - Intuition&amp;quot;&quot;/&gt;&lt;property id=&quot;20307&quot; value=&quot;626&quot;/&gt;&lt;/object&gt;&lt;object type=&quot;3&quot; unique_id=&quot;53178&quot;&gt;&lt;property id=&quot;20148&quot; value=&quot;5&quot;/&gt;&lt;property id=&quot;20300&quot; value=&quot;Slide 73 - &amp;quot;K-means Clustering - Intuition&amp;quot;&quot;/&gt;&lt;property id=&quot;20307&quot; value=&quot;627&quot;/&gt;&lt;/object&gt;&lt;object type=&quot;3&quot; unique_id=&quot;53179&quot;&gt;&lt;property id=&quot;20148&quot; value=&quot;5&quot;/&gt;&lt;property id=&quot;20300&quot; value=&quot;Slide 74 - &amp;quot;K-means Clustering - Intuition&amp;quot;&quot;/&gt;&lt;property id=&quot;20307&quot; value=&quot;628&quot;/&gt;&lt;/object&gt;&lt;object type=&quot;3&quot; unique_id=&quot;53181&quot;&gt;&lt;property id=&quot;20148&quot; value=&quot;5&quot;/&gt;&lt;property id=&quot;20300&quot; value=&quot;Slide 76 - &amp;quot;Neural Network / Deep Learning&amp;quot;&quot;/&gt;&lt;property id=&quot;20307&quot; value=&quot;643&quot;/&gt;&lt;/object&gt;&lt;object type=&quot;3&quot; unique_id=&quot;53182&quot;&gt;&lt;property id=&quot;20148&quot; value=&quot;5&quot;/&gt;&lt;property id=&quot;20300&quot; value=&quot;Slide 77 - &amp;quot;Neural Network / Deep Learning - Intuition&amp;quot;&quot;/&gt;&lt;property id=&quot;20307&quot; value=&quot;644&quot;/&gt;&lt;/object&gt;&lt;object type=&quot;3&quot; unique_id=&quot;53183&quot;&gt;&lt;property id=&quot;20148&quot; value=&quot;5&quot;/&gt;&lt;property id=&quot;20300&quot; value=&quot;Slide 78 - &amp;quot;Neural Network / Deep Learning - Intuition&amp;quot;&quot;/&gt;&lt;property id=&quot;20307&quot; value=&quot;645&quot;/&gt;&lt;/object&gt;&lt;object type=&quot;3&quot; unique_id=&quot;53184&quot;&gt;&lt;property id=&quot;20148&quot; value=&quot;5&quot;/&gt;&lt;property id=&quot;20300&quot; value=&quot;Slide 79 - &amp;quot;Neural Network / Deep Learning - Intuition&amp;quot;&quot;/&gt;&lt;property id=&quot;20307&quot; value=&quot;646&quot;/&gt;&lt;/object&gt;&lt;object type=&quot;3&quot; unique_id=&quot;53186&quot;&gt;&lt;property id=&quot;20148&quot; value=&quot;5&quot;/&gt;&lt;property id=&quot;20300&quot; value=&quot;Slide 80 - &amp;quot;Amazon Go&amp;quot;&quot;/&gt;&lt;property id=&quot;20307&quot; value=&quot;673&quot;/&gt;&lt;/object&gt;&lt;object type=&quot;3&quot; unique_id=&quot;53187&quot;&gt;&lt;property id=&quot;20148&quot; value=&quot;5&quot;/&gt;&lt;property id=&quot;20300&quot; value=&quot;Slide 81 - &amp;quot;What Machine Learning Can and Can’t Do&amp;quot;&quot;/&gt;&lt;property id=&quot;20307&quot; value=&quot;670&quot;/&gt;&lt;/object&gt;&lt;object type=&quot;3&quot; unique_id=&quot;53188&quot;&gt;&lt;property id=&quot;20148&quot; value=&quot;5&quot;/&gt;&lt;property id=&quot;20300&quot; value=&quot;Slide 89 - &amp;quot;Phases Of A Data Science Project&amp;quot;&quot;/&gt;&lt;property id=&quot;20307&quot; value=&quot;689&quot;/&gt;&lt;/object&gt;&lt;object type=&quot;3&quot; unique_id=&quot;53189&quot;&gt;&lt;property id=&quot;20148&quot; value=&quot;5&quot;/&gt;&lt;property id=&quot;20300&quot; value=&quot;Slide 90 - &amp;quot;Phases Of A Data Science Project&amp;quot;&quot;/&gt;&lt;property id=&quot;20307&quot; value=&quot;690&quot;/&gt;&lt;/object&gt;&lt;object type=&quot;3&quot; unique_id=&quot;53190&quot;&gt;&lt;property id=&quot;20148&quot; value=&quot;5&quot;/&gt;&lt;property id=&quot;20300&quot; value=&quot;Slide 99 - &amp;quot;Leading Questions&amp;quot;&quot;/&gt;&lt;property id=&quot;20307&quot; value=&quot;671&quot;/&gt;&lt;/object&gt;&lt;object type=&quot;3&quot; unique_id=&quot;53191&quot;&gt;&lt;property id=&quot;20148&quot; value=&quot;5&quot;/&gt;&lt;property id=&quot;20300&quot; value=&quot;Slide 101 - &amp;quot;Leading Questions&amp;quot;&quot;/&gt;&lt;property id=&quot;20307&quot; value=&quot;672&quot;/&gt;&lt;/object&gt;&lt;object type=&quot;3&quot; unique_id=&quot;53192&quot;&gt;&lt;property id=&quot;20148&quot; value=&quot;5&quot;/&gt;&lt;property id=&quot;20300&quot; value=&quot;Slide 102 - &amp;quot;Leading Questions&amp;quot;&quot;/&gt;&lt;property id=&quot;20307&quot; value=&quot;652&quot;/&gt;&lt;/object&gt;&lt;object type=&quot;3&quot; unique_id=&quot;53193&quot;&gt;&lt;property id=&quot;20148&quot; value=&quot;5&quot;/&gt;&lt;property id=&quot;20300&quot; value=&quot;Slide 104 - &amp;quot;Leading Questions&amp;quot;&quot;/&gt;&lt;property id=&quot;20307&quot; value=&quot;650&quot;/&gt;&lt;/object&gt;&lt;object type=&quot;3&quot; unique_id=&quot;53194&quot;&gt;&lt;property id=&quot;20148&quot; value=&quot;5&quot;/&gt;&lt;property id=&quot;20300&quot; value=&quot;Slide 105 - &amp;quot;Leading Questions&amp;quot;&quot;/&gt;&lt;property id=&quot;20307&quot; value=&quot;651&quot;/&gt;&lt;/object&gt;&lt;object type=&quot;3&quot; unique_id=&quot;53195&quot;&gt;&lt;property id=&quot;20148&quot; value=&quot;5&quot;/&gt;&lt;property id=&quot;20300&quot; value=&quot;Slide 107 - &amp;quot;Problem Scoping Cheat Sheet&amp;quot;&quot;/&gt;&lt;property id=&quot;20307&quot; value=&quot;647&quot;/&gt;&lt;/object&gt;&lt;object type=&quot;3&quot; unique_id=&quot;53196&quot;&gt;&lt;property id=&quot;20148&quot; value=&quot;5&quot;/&gt;&lt;property id=&quot;20300&quot; value=&quot;Slide 108 - &amp;quot;Problem Scoping Cheat Sheet&amp;quot;&quot;/&gt;&lt;property id=&quot;20307&quot; value=&quot;648&quot;/&gt;&lt;/object&gt;&lt;object type=&quot;3&quot; unique_id=&quot;53197&quot;&gt;&lt;property id=&quot;20148&quot; value=&quot;5&quot;/&gt;&lt;property id=&quot;20300&quot; value=&quot;Slide 109 - &amp;quot;Problem Scoping Cheat Sheet&amp;quot;&quot;/&gt;&lt;property id=&quot;20307&quot; value=&quot;649&quot;/&gt;&lt;/object&gt;&lt;object type=&quot;3&quot; unique_id=&quot;53198&quot;&gt;&lt;property id=&quot;20148&quot; value=&quot;5&quot;/&gt;&lt;property id=&quot;20300&quot; value=&quot;Slide 110 - &amp;quot;Reflection on Potential Projects In Your Agency&amp;quot;&quot;/&gt;&lt;property id=&quot;20307&quot; value=&quot;661&quot;/&gt;&lt;/object&gt;&lt;object type=&quot;3&quot; unique_id=&quot;53199&quot;&gt;&lt;property id=&quot;20148&quot; value=&quot;5&quot;/&gt;&lt;property id=&quot;20300&quot; value=&quot;Slide 112 - &amp;quot;Project Case Study – Country X&amp;quot;&quot;/&gt;&lt;property id=&quot;20307&quot; value=&quot;662&quot;/&gt;&lt;/object&gt;&lt;object type=&quot;3&quot; unique_id=&quot;53200&quot;&gt;&lt;property id=&quot;20148&quot; value=&quot;5&quot;/&gt;&lt;property id=&quot;20300&quot; value=&quot;Slide 113 - &amp;quot;The Problem Scenario&amp;quot;&quot;/&gt;&lt;property id=&quot;20307&quot; value=&quot;591&quot;/&gt;&lt;/object&gt;&lt;object type=&quot;3&quot; unique_id=&quot;53201&quot;&gt;&lt;property id=&quot;20148&quot; value=&quot;5&quot;/&gt;&lt;property id=&quot;20300&quot; value=&quot;Slide 114 - &amp;quot;The Problem Scenario&amp;quot;&quot;/&gt;&lt;property id=&quot;20307&quot; value=&quot;592&quot;/&gt;&lt;/object&gt;&lt;object type=&quot;3&quot; unique_id=&quot;53202&quot;&gt;&lt;property id=&quot;20148&quot; value=&quot;5&quot;/&gt;&lt;property id=&quot;20300&quot; value=&quot;Slide 115 - &amp;quot;The Problem Scenario&amp;quot;&quot;/&gt;&lt;property id=&quot;20307&quot; value=&quot;593&quot;/&gt;&lt;/object&gt;&lt;object type=&quot;3&quot; unique_id=&quot;53203&quot;&gt;&lt;property id=&quot;20148&quot; value=&quot;5&quot;/&gt;&lt;property id=&quot;20300&quot; value=&quot;Slide 116 - &amp;quot;The Problem Scenario&amp;quot;&quot;/&gt;&lt;property id=&quot;20307&quot; value=&quot;594&quot;/&gt;&lt;/object&gt;&lt;object type=&quot;3&quot; unique_id=&quot;53204&quot;&gt;&lt;property id=&quot;20148&quot; value=&quot;5&quot;/&gt;&lt;property id=&quot;20300&quot; value=&quot;Slide 117 - &amp;quot;The Problem Scenario&amp;quot;&quot;/&gt;&lt;property id=&quot;20307&quot; value=&quot;595&quot;/&gt;&lt;/object&gt;&lt;object type=&quot;3&quot; unique_id=&quot;53205&quot;&gt;&lt;property id=&quot;20148&quot; value=&quot;5&quot;/&gt;&lt;property id=&quot;20300&quot; value=&quot;Slide 118 - &amp;quot;CSV File&amp;quot;&quot;/&gt;&lt;property id=&quot;20307&quot; value=&quot;590&quot;/&gt;&lt;/object&gt;&lt;object type=&quot;3&quot; unique_id=&quot;53206&quot;&gt;&lt;property id=&quot;20148&quot; value=&quot;5&quot;/&gt;&lt;property id=&quot;20300&quot; value=&quot;Slide 119 - &amp;quot;Initial Data Analysis And Insights&amp;quot;&quot;/&gt;&lt;property id=&quot;20307&quot; value=&quot;663&quot;/&gt;&lt;/object&gt;&lt;object type=&quot;3&quot; unique_id=&quot;53207&quot;&gt;&lt;property id=&quot;20148&quot; value=&quot;5&quot;/&gt;&lt;property id=&quot;20300&quot; value=&quot;Slide 120 - &amp;quot;Hands-On&amp;quot;&quot;/&gt;&lt;property id=&quot;20307&quot; value=&quot;596&quot;/&gt;&lt;/object&gt;&lt;object type=&quot;3&quot; unique_id=&quot;53208&quot;&gt;&lt;property id=&quot;20148&quot; value=&quot;5&quot;/&gt;&lt;property id=&quot;20300&quot; value=&quot;Slide 121 - &amp;quot;End Of Day 1&amp;quot;&quot;/&gt;&lt;property id=&quot;20307&quot; value=&quot;653&quot;/&gt;&lt;/object&gt;&lt;object type=&quot;3&quot; unique_id=&quot;55052&quot;&gt;&lt;property id=&quot;20148&quot; value=&quot;5&quot;/&gt;&lt;property id=&quot;20300&quot; value=&quot;Slide 3 - &amp;quot;Learning Outcomes&amp;quot;&quot;/&gt;&lt;property id=&quot;20307&quot; value=&quot;718&quot;/&gt;&lt;/object&gt;&lt;object type=&quot;3&quot; unique_id=&quot;55053&quot;&gt;&lt;property id=&quot;20148&quot; value=&quot;5&quot;/&gt;&lt;property id=&quot;20300&quot; value=&quot;Slide 4 - &amp;quot;Learning Outcomes&amp;quot;&quot;/&gt;&lt;property id=&quot;20307&quot; value=&quot;719&quot;/&gt;&lt;/object&gt;&lt;object type=&quot;3&quot; unique_id=&quot;55054&quot;&gt;&lt;property id=&quot;20148&quot; value=&quot;5&quot;/&gt;&lt;property id=&quot;20300&quot; value=&quot;Slide 17 - &amp;quot;Data Science Across WOG&amp;quot;&quot;/&gt;&lt;property id=&quot;20307&quot; value=&quot;715&quot;/&gt;&lt;/object&gt;&lt;object type=&quot;3&quot; unique_id=&quot;55055&quot;&gt;&lt;property id=&quot;20148&quot; value=&quot;5&quot;/&gt;&lt;property id=&quot;20300&quot; value=&quot;Slide 27 - &amp;quot;Types Of Data&amp;quot;&quot;/&gt;&lt;property id=&quot;20307&quot; value=&quot;753&quot;/&gt;&lt;/object&gt;&lt;object type=&quot;3&quot; unique_id=&quot;55056&quot;&gt;&lt;property id=&quot;20148&quot; value=&quot;5&quot;/&gt;&lt;property id=&quot;20300&quot; value=&quot;Slide 28 - &amp;quot;Types Of Data&amp;quot;&quot;/&gt;&lt;property id=&quot;20307&quot; value=&quot;700&quot;/&gt;&lt;/object&gt;&lt;object type=&quot;3&quot; unique_id=&quot;55057&quot;&gt;&lt;property id=&quot;20148&quot; value=&quot;5&quot;/&gt;&lt;property id=&quot;20300&quot; value=&quot;Slide 29 - &amp;quot;Types Of Data&amp;quot;&quot;/&gt;&lt;property id=&quot;20307&quot; value=&quot;752&quot;/&gt;&lt;/object&gt;&lt;object type=&quot;3&quot; unique_id=&quot;55058&quot;&gt;&lt;property id=&quot;20148&quot; value=&quot;5&quot;/&gt;&lt;property id=&quot;20300&quot; value=&quot;Slide 30 - &amp;quot;Types Of Data&amp;quot;&quot;/&gt;&lt;property id=&quot;20307&quot; value=&quot;731&quot;/&gt;&lt;/object&gt;&lt;object type=&quot;3&quot; unique_id=&quot;55059&quot;&gt;&lt;property id=&quot;20148&quot; value=&quot;5&quot;/&gt;&lt;property id=&quot;20300&quot; value=&quot;Slide 32 - &amp;quot;Data Analysis&amp;quot;&quot;/&gt;&lt;property id=&quot;20307&quot; value=&quot;716&quot;/&gt;&lt;/object&gt;&lt;object type=&quot;3&quot; unique_id=&quot;55060&quot;&gt;&lt;property id=&quot;20148&quot; value=&quot;5&quot;/&gt;&lt;property id=&quot;20300&quot; value=&quot;Slide 35 - &amp;quot;Data Analysis (e.g. Circle Line Rogue Train)&amp;quot;&quot;/&gt;&lt;property id=&quot;20307&quot; value=&quot;721&quot;/&gt;&lt;/object&gt;&lt;object type=&quot;3&quot; unique_id=&quot;55061&quot;&gt;&lt;property id=&quot;20148&quot; value=&quot;5&quot;/&gt;&lt;property id=&quot;20300&quot; value=&quot;Slide 36 - &amp;quot;Data Analysis (e.g. Circle Line Rogue Train)&amp;quot;&quot;/&gt;&lt;property id=&quot;20307&quot; value=&quot;736&quot;/&gt;&lt;/object&gt;&lt;object type=&quot;3&quot; unique_id=&quot;55062&quot;&gt;&lt;property id=&quot;20148&quot; value=&quot;5&quot;/&gt;&lt;property id=&quot;20300&quot; value=&quot;Slide 37 - &amp;quot;Data Analysis (e.g. Circle Line Rogue Train)&amp;quot;&quot;/&gt;&lt;property id=&quot;20307&quot; value=&quot;723&quot;/&gt;&lt;/object&gt;&lt;object type=&quot;3&quot; unique_id=&quot;55063&quot;&gt;&lt;property id=&quot;20148&quot; value=&quot;5&quot;/&gt;&lt;property id=&quot;20300&quot; value=&quot;Slide 38 - &amp;quot;Data Analysis (e.g. Circle Line Rogue Train)&amp;quot;&quot;/&gt;&lt;property id=&quot;20307&quot; value=&quot;724&quot;/&gt;&lt;/object&gt;&lt;object type=&quot;3&quot; unique_id=&quot;55064&quot;&gt;&lt;property id=&quot;20148&quot; value=&quot;5&quot;/&gt;&lt;property id=&quot;20300&quot; value=&quot;Slide 39 - &amp;quot;Data Analysis (e.g. Circle Line Rogue Train)&amp;quot;&quot;/&gt;&lt;property id=&quot;20307&quot; value=&quot;725&quot;/&gt;&lt;/object&gt;&lt;object type=&quot;3&quot; unique_id=&quot;55065&quot;&gt;&lt;property id=&quot;20148&quot; value=&quot;5&quot;/&gt;&lt;property id=&quot;20300&quot; value=&quot;Slide 40 - &amp;quot;Data Analysis (e.g. Circle Line Rogue Train)&amp;quot;&quot;/&gt;&lt;property id=&quot;20307&quot; value=&quot;726&quot;/&gt;&lt;/object&gt;&lt;object type=&quot;3&quot; unique_id=&quot;55066&quot;&gt;&lt;property id=&quot;20148&quot; value=&quot;5&quot;/&gt;&lt;property id=&quot;20300&quot; value=&quot;Slide 41 - &amp;quot;Data Analysis (e.g. Circle Line Rogue Train)&amp;quot;&quot;/&gt;&lt;property id=&quot;20307&quot; value=&quot;727&quot;/&gt;&lt;/object&gt;&lt;object type=&quot;3&quot; unique_id=&quot;55067&quot;&gt;&lt;property id=&quot;20148&quot; value=&quot;5&quot;/&gt;&lt;property id=&quot;20300&quot; value=&quot;Slide 42 - &amp;quot;Data Analysis (e.g. Circle Line Rogue Train)&amp;quot;&quot;/&gt;&lt;property id=&quot;20307&quot; value=&quot;728&quot;/&gt;&lt;/object&gt;&lt;object type=&quot;3&quot; unique_id=&quot;55068&quot;&gt;&lt;property id=&quot;20148&quot; value=&quot;5&quot;/&gt;&lt;property id=&quot;20300&quot; value=&quot;Slide 43 - &amp;quot;Data Analysis (e.g. Circle Line Rogue Train)&amp;quot;&quot;/&gt;&lt;property id=&quot;20307&quot; value=&quot;729&quot;/&gt;&lt;/object&gt;&lt;object type=&quot;3&quot; unique_id=&quot;55069&quot;&gt;&lt;property id=&quot;20148&quot; value=&quot;5&quot;/&gt;&lt;property id=&quot;20300&quot; value=&quot;Slide 44 - &amp;quot;Machine Learning&amp;quot;&quot;/&gt;&lt;property id=&quot;20307&quot; value=&quot;717&quot;/&gt;&lt;/object&gt;&lt;object type=&quot;3&quot; unique_id=&quot;55070&quot;&gt;&lt;property id=&quot;20148&quot; value=&quot;5&quot;/&gt;&lt;property id=&quot;20300&quot; value=&quot;Slide 46 - &amp;quot;Machine Learning Applications &amp;amp; Techniques&amp;quot;&quot;/&gt;&lt;property id=&quot;20307&quot; value=&quot;703&quot;/&gt;&lt;/object&gt;&lt;object type=&quot;3&quot; unique_id=&quot;55071&quot;&gt;&lt;property id=&quot;20148&quot; value=&quot;5&quot;/&gt;&lt;property id=&quot;20300&quot; value=&quot;Slide 48 - &amp;quot;Machine Learning Applications &amp;amp; Techniques&amp;quot;&quot;/&gt;&lt;property id=&quot;20307&quot; value=&quot;702&quot;/&gt;&lt;/object&gt;&lt;object type=&quot;3&quot; unique_id=&quot;55072&quot;&gt;&lt;property id=&quot;20148&quot; value=&quot;5&quot;/&gt;&lt;property id=&quot;20300&quot; value=&quot;Slide 49 - &amp;quot;Machine Learning Applications &amp;amp; Techniques&amp;quot;&quot;/&gt;&lt;property id=&quot;20307&quot; value=&quot;701&quot;/&gt;&lt;/object&gt;&lt;object type=&quot;3&quot; unique_id=&quot;55073&quot;&gt;&lt;property id=&quot;20148&quot; value=&quot;5&quot;/&gt;&lt;property id=&quot;20300&quot; value=&quot;Slide 50 - &amp;quot;Linear Regression&amp;quot;&quot;/&gt;&lt;property id=&quot;20307&quot; value=&quot;704&quot;/&gt;&lt;/object&gt;&lt;object type=&quot;3&quot; unique_id=&quot;55074&quot;&gt;&lt;property id=&quot;20148&quot; value=&quot;5&quot;/&gt;&lt;property id=&quot;20300&quot; value=&quot;Slide 51 - &amp;quot;Linear Regression - Intuition&amp;quot;&quot;/&gt;&lt;property id=&quot;20307&quot; value=&quot;705&quot;/&gt;&lt;/object&gt;&lt;object type=&quot;3&quot; unique_id=&quot;55075&quot;&gt;&lt;property id=&quot;20148&quot; value=&quot;5&quot;/&gt;&lt;property id=&quot;20300&quot; value=&quot;Slide 52 - &amp;quot;Linear Regression - Intuition&amp;quot;&quot;/&gt;&lt;property id=&quot;20307&quot; value=&quot;706&quot;/&gt;&lt;/object&gt;&lt;object type=&quot;3&quot; unique_id=&quot;55076&quot;&gt;&lt;property id=&quot;20148&quot; value=&quot;5&quot;/&gt;&lt;property id=&quot;20300&quot; value=&quot;Slide 53 - &amp;quot;What Is “Training The Model”?&amp;quot;&quot;/&gt;&lt;property id=&quot;20307&quot; value=&quot;730&quot;/&gt;&lt;/object&gt;&lt;object type=&quot;3&quot; unique_id=&quot;55077&quot;&gt;&lt;property id=&quot;20148&quot; value=&quot;5&quot;/&gt;&lt;property id=&quot;20300&quot; value=&quot;Slide 54 - &amp;quot;What Is “Training The Model”?&amp;quot;&quot;/&gt;&lt;property id=&quot;20307&quot; value=&quot;732&quot;/&gt;&lt;/object&gt;&lt;object type=&quot;3&quot; unique_id=&quot;55078&quot;&gt;&lt;property id=&quot;20148&quot; value=&quot;5&quot;/&gt;&lt;property id=&quot;20300&quot; value=&quot;Slide 55 - &amp;quot;What Is “Training The Model”?&amp;quot;&quot;/&gt;&lt;property id=&quot;20307&quot; value=&quot;733&quot;/&gt;&lt;/object&gt;&lt;object type=&quot;3&quot; unique_id=&quot;55079&quot;&gt;&lt;property id=&quot;20148&quot; value=&quot;5&quot;/&gt;&lt;property id=&quot;20300&quot; value=&quot;Slide 56 - &amp;quot;Machine Learning Applications &amp;amp; Techniques&amp;quot;&quot;/&gt;&lt;property id=&quot;20307&quot; value=&quot;707&quot;/&gt;&lt;/object&gt;&lt;object type=&quot;3&quot; unique_id=&quot;55080&quot;&gt;&lt;property id=&quot;20148&quot; value=&quot;5&quot;/&gt;&lt;property id=&quot;20300&quot; value=&quot;Slide 60 - &amp;quot;Measuring How Good Your Model Is&amp;quot;&quot;/&gt;&lt;property id=&quot;20307&quot; value=&quot;737&quot;/&gt;&lt;/object&gt;&lt;object type=&quot;3&quot; unique_id=&quot;55081&quot;&gt;&lt;property id=&quot;20148&quot; value=&quot;5&quot;/&gt;&lt;property id=&quot;20300&quot; value=&quot;Slide 61 - &amp;quot;Measuring How Good Your Model Is&amp;quot;&quot;/&gt;&lt;property id=&quot;20307&quot; value=&quot;734&quot;/&gt;&lt;/object&gt;&lt;object type=&quot;3&quot; unique_id=&quot;55082&quot;&gt;&lt;property id=&quot;20148&quot; value=&quot;5&quot;/&gt;&lt;property id=&quot;20300&quot; value=&quot;Slide 62 - &amp;quot;Measuring How Good Your Model Is&amp;quot;&quot;/&gt;&lt;property id=&quot;20307&quot; value=&quot;738&quot;/&gt;&lt;/object&gt;&lt;object type=&quot;3&quot; unique_id=&quot;55083&quot;&gt;&lt;property id=&quot;20148&quot; value=&quot;5&quot;/&gt;&lt;property id=&quot;20300&quot; value=&quot;Slide 63 - &amp;quot;Measuring How Good Your Model Is&amp;quot;&quot;/&gt;&lt;property id=&quot;20307&quot; value=&quot;735&quot;/&gt;&lt;/object&gt;&lt;object type=&quot;3&quot; unique_id=&quot;55084&quot;&gt;&lt;property id=&quot;20148&quot; value=&quot;5&quot;/&gt;&lt;property id=&quot;20300&quot; value=&quot;Slide 64 - &amp;quot;Machine Learning Applications &amp;amp; Techniques&amp;quot;&quot;/&gt;&lt;property id=&quot;20307&quot; value=&quot;709&quot;/&gt;&lt;/object&gt;&lt;object type=&quot;3&quot; unique_id=&quot;55085&quot;&gt;&lt;property id=&quot;20148&quot; value=&quot;5&quot;/&gt;&lt;property id=&quot;20300&quot; value=&quot;Slide 65 - &amp;quot;Decision Tree&amp;quot;&quot;/&gt;&lt;property id=&quot;20307&quot; value=&quot;745&quot;/&gt;&lt;/object&gt;&lt;object type=&quot;3&quot; unique_id=&quot;55086&quot;&gt;&lt;property id=&quot;20148&quot; value=&quot;5&quot;/&gt;&lt;property id=&quot;20300&quot; value=&quot;Slide 66 - &amp;quot;Decision Tree - Intuition&amp;quot;&quot;/&gt;&lt;property id=&quot;20307&quot; value=&quot;744&quot;/&gt;&lt;/object&gt;&lt;object type=&quot;3&quot; unique_id=&quot;55087&quot;&gt;&lt;property id=&quot;20148&quot; value=&quot;5&quot;/&gt;&lt;property id=&quot;20300&quot; value=&quot;Slide 67 - &amp;quot;Decision Tree - Intuition&amp;quot;&quot;/&gt;&lt;property id=&quot;20307&quot; value=&quot;749&quot;/&gt;&lt;/object&gt;&lt;object type=&quot;3&quot; unique_id=&quot;55088&quot;&gt;&lt;property id=&quot;20148&quot; value=&quot;5&quot;/&gt;&lt;property id=&quot;20300&quot; value=&quot;Slide 68 - &amp;quot;Decision Tree Example&amp;quot;&quot;/&gt;&lt;property id=&quot;20307&quot; value=&quot;713&quot;/&gt;&lt;/object&gt;&lt;object type=&quot;3&quot; unique_id=&quot;55089&quot;&gt;&lt;property id=&quot;20148&quot; value=&quot;5&quot;/&gt;&lt;property id=&quot;20300&quot; value=&quot;Slide 69 - &amp;quot;Machine Learning Applications &amp;amp; Techniques&amp;quot;&quot;/&gt;&lt;property id=&quot;20307&quot; value=&quot;708&quot;/&gt;&lt;/object&gt;&lt;object type=&quot;3&quot; unique_id=&quot;55090&quot;&gt;&lt;property id=&quot;20148&quot; value=&quot;5&quot;/&gt;&lt;property id=&quot;20300&quot; value=&quot;Slide 75 - &amp;quot;Machine Learning Applications &amp;amp; Techniques&amp;quot;&quot;/&gt;&lt;property id=&quot;20307&quot; value=&quot;714&quot;/&gt;&lt;/object&gt;&lt;object type=&quot;3&quot; unique_id=&quot;55091&quot;&gt;&lt;property id=&quot;20148&quot; value=&quot;5&quot;/&gt;&lt;property id=&quot;20300&quot; value=&quot;Slide 82 - &amp;quot;Pitfalls – Overfitting Of Models&amp;quot;&quot;/&gt;&lt;property id=&quot;20307&quot; value=&quot;740&quot;/&gt;&lt;/object&gt;&lt;object type=&quot;3&quot; unique_id=&quot;55092&quot;&gt;&lt;property id=&quot;20148&quot; value=&quot;5&quot;/&gt;&lt;property id=&quot;20300&quot; value=&quot;Slide 83 - &amp;quot;Pitfalls – Causality vs Correlation&amp;quot;&quot;/&gt;&lt;property id=&quot;20307&quot; value=&quot;720&quot;/&gt;&lt;/object&gt;&lt;object type=&quot;3&quot; unique_id=&quot;55093&quot;&gt;&lt;property id=&quot;20148&quot; value=&quot;5&quot;/&gt;&lt;property id=&quot;20300&quot; value=&quot;Slide 84&quot;/&gt;&lt;property id=&quot;20307&quot; value=&quot;750&quot;/&gt;&lt;/object&gt;&lt;object type=&quot;3&quot; unique_id=&quot;55094&quot;&gt;&lt;property id=&quot;20148&quot; value=&quot;5&quot;/&gt;&lt;property id=&quot;20300&quot; value=&quot;Slide 85&quot;/&gt;&lt;property id=&quot;20307&quot; value=&quot;751&quot;/&gt;&lt;/object&gt;&lt;object type=&quot;3&quot; unique_id=&quot;55095&quot;&gt;&lt;property id=&quot;20148&quot; value=&quot;5&quot;/&gt;&lt;property id=&quot;20300&quot; value=&quot;Slide 98 - &amp;quot;Leading Questions&amp;quot;&quot;/&gt;&lt;property id=&quot;20307&quot; value=&quot;741&quot;/&gt;&lt;/object&gt;&lt;object type=&quot;3&quot; unique_id=&quot;55096&quot;&gt;&lt;property id=&quot;20148&quot; value=&quot;5&quot;/&gt;&lt;property id=&quot;20300&quot; value=&quot;Slide 103 - &amp;quot;Leading Questions&amp;quot;&quot;/&gt;&lt;property id=&quot;20307&quot; value=&quot;742&quot;/&gt;&lt;/object&gt;&lt;/object&gt;&lt;object type=&quot;8&quot; unique_id=&quot;50654&quot;&gt;&lt;/object&gt;&lt;/object&gt;&lt;/database&gt;"/>
  <p:tag name="SECTOMILLISECCONVERTED" val="1"/>
</p:tagLst>
</file>

<file path=ppt/theme/theme1.xml><?xml version="1.0" encoding="utf-8"?>
<a:theme xmlns:a="http://schemas.openxmlformats.org/drawingml/2006/main" name="simple-light-2">
  <a:themeElements>
    <a:clrScheme name="DSP-New">
      <a:dk1>
        <a:srgbClr val="000000"/>
      </a:dk1>
      <a:lt1>
        <a:srgbClr val="FFFFFF"/>
      </a:lt1>
      <a:dk2>
        <a:srgbClr val="595959"/>
      </a:dk2>
      <a:lt2>
        <a:srgbClr val="EEEEEE"/>
      </a:lt2>
      <a:accent1>
        <a:srgbClr val="FDC74D"/>
      </a:accent1>
      <a:accent2>
        <a:srgbClr val="EC6377"/>
      </a:accent2>
      <a:accent3>
        <a:srgbClr val="F88B6C"/>
      </a:accent3>
      <a:accent4>
        <a:srgbClr val="99CB30"/>
      </a:accent4>
      <a:accent5>
        <a:srgbClr val="5F5594"/>
      </a:accent5>
      <a:accent6>
        <a:srgbClr val="3D5C9D"/>
      </a:accent6>
      <a:hlink>
        <a:srgbClr val="6BA0E7"/>
      </a:hlink>
      <a:folHlink>
        <a:srgbClr val="3E5E84"/>
      </a:folHlink>
    </a:clrScheme>
    <a:fontScheme name="Office">
      <a:majorFont>
        <a:latin typeface="Segoe U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Segoe UI"/>
        <a:font script="Hebr" typeface="Segoe U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egoe UI"/>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Segoe U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Segoe UI"/>
        <a:font script="Hebr" typeface="Segoe U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egoe UI"/>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1397</Words>
  <Application>Microsoft Macintosh PowerPoint</Application>
  <PresentationFormat>On-screen Show (16:9)</PresentationFormat>
  <Paragraphs>133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SegoeUIVariable</vt:lpstr>
      <vt:lpstr>Roboto</vt:lpstr>
      <vt:lpstr>Segoe UI</vt:lpstr>
      <vt:lpstr>simple-light-2</vt:lpstr>
      <vt:lpstr>AI Champions Bootcamp Project Scoping Template</vt:lpstr>
      <vt:lpstr>Note</vt:lpstr>
      <vt:lpstr>&lt;your project title&gt;</vt:lpstr>
      <vt:lpstr>Problem Statement: The Problem</vt:lpstr>
      <vt:lpstr>Problem Statement: Urgency &amp; Severity</vt:lpstr>
      <vt:lpstr>Proposed Solution</vt:lpstr>
      <vt:lpstr>Impact (part 1 of 2)</vt:lpstr>
      <vt:lpstr>Impact (part 2 of 2)</vt:lpstr>
      <vt:lpstr>Stakeholders &amp; Users</vt:lpstr>
      <vt:lpstr>Available Data and Samples</vt:lpstr>
      <vt:lpstr>Data Classification</vt:lpstr>
      <vt:lpstr>Lines Of Inquiry</vt:lpstr>
      <vt:lpstr>Methodology (Flow Chart)</vt:lpstr>
      <vt:lpstr>Methodology (Flow Chart)</vt:lpstr>
      <vt:lpstr>Mock Up</vt:lpstr>
      <vt:lpstr>Mock Up</vt:lpstr>
      <vt:lpstr>Obstacles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2024-08-28T01:16:05Z</dcterms:modified>
</cp:coreProperties>
</file>