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FA55-958E-418E-AB29-C9A85D0E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1F6F7-1D55-4B2B-9FA2-C567F41BE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59B7-E661-4803-8AD3-F96F36D2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A45E-4130-4EB5-A69F-E3516FCB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EA90-B5E7-4AFB-B883-0015A04C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966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6AF2-EB26-446D-BAD8-89D8D30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B48CA-5982-48CA-B956-4DE3738EB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0E34-20ED-4822-808C-BF646F3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4A14-1F8A-4773-BFC6-8F4CDE50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362B-FA7C-43FA-956E-7CD782CD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4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DD5A8-1C57-4D4A-A56A-A6E621D58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1A03-ECE5-47DC-B5D1-49BEE3BB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5441-E679-4B15-9871-766087C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5A65-D80E-4E74-9B32-707C61F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5F76-2965-4FD7-A6F2-FF93BEEF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03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CC47-56C0-4AAD-9E7E-C424224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AD47-AC8B-46FE-91B9-E7ABA91F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D7067-9763-458E-B326-AE5BC373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269E-43E1-4599-9711-A756B05B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5E52-51FA-48F6-AE58-CC89160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0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57C1-47BD-4A81-B9F1-8C10D33A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B918-CBCB-45E2-981D-70C27BD7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9D24-FB0B-44CB-8151-6FDC27C4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1528-0022-46BB-A220-9CADC3B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C09A-114A-4EC2-92C2-9BBFF99C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82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9C6B-5856-4EAF-95CC-AAFED6D2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7CC2-87BD-4BF3-AAEE-75608EDE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D3EF-105B-469E-8DE4-428121A3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BDF1-6B5F-4873-9CC5-3C63EFAA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B80C4-C541-479D-8986-7803099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4CB4-94FF-4C6C-883C-5AF17440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92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BF78-9CD6-46ED-BD95-AA416D78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BC01-EF2D-4046-BBFF-D9713CC8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46B7-5702-47FF-81FA-1AB52A17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72762-4948-4E2A-99CA-16EC6DDF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7237A-2CF2-4391-935B-E53666EC6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2C684-7F69-4B32-A40B-C8A76885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78B1-2C49-4BD4-A93F-94EABDFD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7CDE2-830F-48FB-9C97-AAE5E692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689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E099-044A-4C9A-B6F1-DBA00E5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58A1-7289-4DE1-A076-75AC00C5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59D0-934F-4089-9D2C-C18F1202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FD988-FC6E-4B4D-82F5-8FA1793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2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31848-D21E-49E4-B8E2-4F79B20C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22F2C-7224-442B-B701-8AFF9A8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679C-6585-4956-B2C8-7F44CB0C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47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818C-4C6F-424B-9C6F-114F1B96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7434-0539-4C97-A04D-6E6448EA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CA86-C665-4C5E-8161-20D0164E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7162-8BF8-434D-9781-1522F793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6D86-5D75-4529-9FA8-DB15FB32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0DC6-F6FF-49F3-9468-2EBFF51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2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63F-F988-4410-A9AB-55399532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C3A1A-DC91-41A9-A58B-52D77161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A385-0909-40BE-9018-AE572B8F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B77E9-77A7-496D-90EE-A159F4CA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64FF-39EF-4961-BB71-65975476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31A9-8352-4436-AB5C-FCC4B461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5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CF55B-FE36-4C72-B893-D5261EB1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969E-987F-4E8A-9F32-FEBE7337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AE4C-4E3B-4DF8-AF8F-AB6024B2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BAE7-B59C-4A32-B25D-8619B881E363}" type="datetimeFigureOut">
              <a:rPr lang="sk-SK" smtClean="0"/>
              <a:t>18. 10. 2020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AD02-E07D-4034-9C2C-6DC92ECE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7850-A31B-4989-A2DD-F64EA605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F655-ACCC-4C27-BC96-9D27EC313B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21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4451-A0BE-4A31-A569-9F095C008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3A3C"/>
                </a:solidFill>
                <a:effectLst/>
                <a:latin typeface="-apple-system"/>
              </a:rPr>
              <a:t>2.Zadanie -Gram-</a:t>
            </a:r>
            <a:r>
              <a:rPr lang="en-US" b="1" i="0" dirty="0" err="1">
                <a:solidFill>
                  <a:srgbClr val="373A3C"/>
                </a:solidFill>
                <a:effectLst/>
                <a:latin typeface="-apple-system"/>
              </a:rPr>
              <a:t>Schmidtova</a:t>
            </a:r>
            <a:r>
              <a:rPr lang="en-US" b="1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373A3C"/>
                </a:solidFill>
                <a:effectLst/>
                <a:latin typeface="-apple-system"/>
              </a:rPr>
              <a:t>ortogonalizácia</a:t>
            </a:r>
            <a:br>
              <a:rPr lang="en-US" b="1" i="0" dirty="0">
                <a:solidFill>
                  <a:srgbClr val="373A3C"/>
                </a:solidFill>
                <a:effectLst/>
                <a:latin typeface="-apple-system"/>
              </a:rPr>
            </a:b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FFE5F-F829-4F46-92A9-7E2A8B7C7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Benjam</a:t>
            </a:r>
            <a:r>
              <a:rPr lang="sk-SK" dirty="0" err="1"/>
              <a:t>ín</a:t>
            </a:r>
            <a:r>
              <a:rPr lang="sk-SK" dirty="0"/>
              <a:t> koša</a:t>
            </a:r>
          </a:p>
        </p:txBody>
      </p:sp>
    </p:spTree>
    <p:extLst>
      <p:ext uri="{BB962C8B-B14F-4D97-AF65-F5344CB8AC3E}">
        <p14:creationId xmlns:p14="http://schemas.microsoft.com/office/powerpoint/2010/main" val="37965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E876-6CA2-4028-BD49-F1AD9808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zobraziť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vektory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do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jedného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grafu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ako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4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časové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rady</a:t>
            </a:r>
            <a:endParaRPr lang="sk-S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E01FC8-2CC8-4FE1-8E8A-7A9FC959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5A142-4081-4C1C-B05A-7899079F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2110317"/>
            <a:ext cx="474411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AACC-5568-45CD-A72E-A0F356C2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373A3C"/>
                </a:solidFill>
                <a:effectLst/>
                <a:latin typeface="-apple-system"/>
              </a:rPr>
              <a:t>zobraziť nové vektory do jedného grafu ako 4 časové rady</a:t>
            </a:r>
            <a:endParaRPr lang="sk-S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816060-56E2-456E-B774-495B9154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BDBB5-06B9-432A-9E88-1F53EB19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2124607"/>
            <a:ext cx="476316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263-A986-4FDC-8F06-38E4C7C9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624" y="365125"/>
            <a:ext cx="4479175" cy="132556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presný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zdrojový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kód</a:t>
            </a:r>
            <a:r>
              <a:rPr lang="en-US" b="0" i="0" dirty="0">
                <a:solidFill>
                  <a:srgbClr val="373A3C"/>
                </a:solidFill>
                <a:effectLst/>
                <a:latin typeface="-apple-system"/>
              </a:rPr>
              <a:t> bez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-apple-system"/>
              </a:rPr>
              <a:t>úprav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4A27-4889-41FC-942B-12D577C6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" y="174566"/>
            <a:ext cx="11502044" cy="66834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[0 1 2 3 4 5 6 7 8 9];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[366 381 376 400 410 402 430 447 440 497];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[474 446 408 417 331 365 371 371 420 450];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 = [440 424 440 448 423 381 386 407 418 420];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[427 447 415 426 413 426 425 433 442 445];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b1 = u;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(v*b1') / (b1*b1');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b2 = v - c*b1;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 = (w*b1') / (b1*b1');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c2 = (w*b2') / (b2*b2');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b3 = w - (c1*b1 + c2*b2);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cc1 = (z*b1') / (b1*b1');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cc2 = (z*b2') / (b2*b2');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cc3 = (z*b3') / (b3*b3');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b4 = z - (cc1*b1 + cc2*b2 + cc3*b3);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 (t, u,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'*-'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v,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'*-'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w,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'*-'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z,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'*-'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0, 300, 9, 530);</a:t>
            </a:r>
          </a:p>
          <a:p>
            <a:pPr marL="0" indent="0">
              <a:buNone/>
            </a:pPr>
            <a:r>
              <a:rPr lang="sk-SK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 (t, b1,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'o-'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b2,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'o-'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b3,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'o-'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b4, </a:t>
            </a:r>
            <a:r>
              <a:rPr lang="sk-SK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'o-'</a:t>
            </a: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0, -100, 9, 500);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338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Courier New</vt:lpstr>
      <vt:lpstr>Office Theme</vt:lpstr>
      <vt:lpstr>2.Zadanie -Gram-Schmidtova ortogonalizácia </vt:lpstr>
      <vt:lpstr>zobraziť vektory do jedného grafu ako 4 časové rady</vt:lpstr>
      <vt:lpstr>zobraziť nové vektory do jedného grafu ako 4 časové rady</vt:lpstr>
      <vt:lpstr>presný zdrojový kód bez úprav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2.Zadanie -Gram-Schmidtova ortogonalizácia </dc:title>
  <dc:creator>Ben Koša</dc:creator>
  <cp:lastModifiedBy>Ben Koša</cp:lastModifiedBy>
  <cp:revision>2</cp:revision>
  <dcterms:created xsi:type="dcterms:W3CDTF">2020-10-18T16:08:46Z</dcterms:created>
  <dcterms:modified xsi:type="dcterms:W3CDTF">2020-10-18T16:30:20Z</dcterms:modified>
</cp:coreProperties>
</file>