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9F3A-3431-4121-8783-B258FF264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3AED1-2EDE-489F-8C2D-F3D9EE69B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11C1-5E8F-4CE6-803D-22B405BC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7974-7E92-4EB4-AF2D-34854807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7691-702E-471A-858E-BBE2CBDD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640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1914-5119-4600-876A-BD773E80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1B12B-80BB-414C-8881-ED01C61B3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B5D6-2C5C-468F-AF95-B4EC8E69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D8A1-0D87-4AA1-8A40-ADDE9E63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9472-2021-4A6F-BBF5-BA35D6F0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35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4F6AC-7F5F-469E-BBE2-9EFDE441F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F6492-7EB5-4053-A95B-A00BE368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D549-AFAD-4BFE-B4D0-6287B193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DDAEE-894F-4B49-AA2B-30141887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5137-5116-4809-B5C1-94E257C0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68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A47B-5FE7-40A6-9936-B7D3D220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6AAF-46E7-4E86-880D-7FFCA568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8888-287F-44FB-9157-043C3F5C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5C4C-611B-4010-A1D3-812DCB84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7F44-9C91-44A2-8D0E-9E58DA2B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60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FF3E-9CF2-41B1-A54E-5D95D689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68D6E-7C9A-456E-895C-B7924B9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E162-09A1-4189-9C08-0CF98309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C914-1061-4684-AB31-5A904197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4957-EC95-4A52-A9A9-2D6F42B8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50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2717-07E1-4B61-86E3-0E494AA2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8C54-800D-496A-9A91-7F89BDAA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603F9-D6F4-400F-880E-979448ABF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97B8-BD70-4B97-9901-4D37E04F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F040D-2F9C-4816-ACCB-3D3D17B1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99679-56CB-437A-98C0-186999B6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4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6976-AF8D-4A8C-AB1B-5EEE4B86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247B-C86A-4E6D-B1FA-461BF5AF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C6C01-90B5-4EF0-9814-568070707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1AC71-9703-4D49-8D4E-ECFBEBEE1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21EA8-1714-40F1-9003-80FEB9DE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0CDF4-E21D-4584-AE68-5514722C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017C-AEB5-4EA9-9955-AD89C2C0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22A2C-B395-4D13-971A-D3C079BF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153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3587-075D-4751-8EEC-CBAB6FC4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D2914-AD42-4A57-AEC5-68294650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42744-79E2-4DC7-8FE3-1B169510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F3F64-123C-43CB-AF09-E48EE90C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60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042C6-F23A-4ED5-A194-AAF1FFBA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7E62-63AD-49DB-B2BA-BD90B4A4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A91BC-2CC4-4436-9734-C36F579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63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A202-E456-4779-B3E4-F697D391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E3E0-C2BE-443A-8EA6-C1D7EB50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836FF-DEA6-43E4-B65D-D755D631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17346-A83B-4C44-973C-2EBE164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4ACCC-8365-485E-9E23-038EB81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16B9-966B-4442-8246-7FB394C2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43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6EB5-8785-40FF-ADBD-A76D578D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5A042-07DC-47E1-8624-2F290DCC4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E431-5C19-4D2A-8115-90D8EC4A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1EA8E-B367-498D-BF36-2B163B89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A636-9DF1-42B2-88F7-AAA5405B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E023-61B5-409C-9AD7-CD5DDCA9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36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E10ED-3B62-4188-9294-3EA2580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DC017-C2B8-4469-B8AE-DE6CC2E7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C1E4-CB41-403F-896C-580BBF8A2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5F63-A14F-49B9-AC73-9AD1D33314D0}" type="datetimeFigureOut">
              <a:rPr lang="sk-SK" smtClean="0"/>
              <a:t>25. 10. 2020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C0DEC-0830-4457-A1E0-7E1BEB961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2F44-06D4-4DBE-9265-F27367549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BF71-97C0-4C5E-9899-062ED934B09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168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458A-B64B-44B5-B2A5-12393FDC5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</a:t>
            </a:r>
            <a:r>
              <a:rPr lang="en-US" dirty="0" err="1"/>
              <a:t>logaritmus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BEF51-3CA5-478B-A122-1B73E5AAD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Benjamín Koša</a:t>
            </a:r>
          </a:p>
        </p:txBody>
      </p:sp>
    </p:spTree>
    <p:extLst>
      <p:ext uri="{BB962C8B-B14F-4D97-AF65-F5344CB8AC3E}">
        <p14:creationId xmlns:p14="http://schemas.microsoft.com/office/powerpoint/2010/main" val="40042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1C37-7A62-4FDF-90CC-F658BAB6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BEAAD-DB53-4878-AE92-122226D60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470" y="2127168"/>
            <a:ext cx="4725059" cy="3801005"/>
          </a:xfrm>
        </p:spPr>
      </p:pic>
    </p:spTree>
    <p:extLst>
      <p:ext uri="{BB962C8B-B14F-4D97-AF65-F5344CB8AC3E}">
        <p14:creationId xmlns:p14="http://schemas.microsoft.com/office/powerpoint/2010/main" val="376617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59AF-80A5-43C3-9EAD-33A448B4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sk-SK" dirty="0"/>
              <a:t>ód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EAEA-ADF9-4291-AA4B-5BC1F4FC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[0 1 2 3 4 5 6 7];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 = [0 3 5 7 8 9 9.5 10];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log(t+1);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(f*b') / (b*b');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y(t+1) = c*log(t+1);</a:t>
            </a:r>
          </a:p>
          <a:p>
            <a:pPr marL="0" indent="0">
              <a:buNone/>
            </a:pPr>
            <a:r>
              <a:rPr lang="sk-SK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f, </a:t>
            </a:r>
            <a:r>
              <a:rPr lang="fr-F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"o-"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t, y, </a:t>
            </a:r>
            <a:r>
              <a:rPr lang="fr-FR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"x-"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764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 Regresia logaritmus</vt:lpstr>
      <vt:lpstr>Graf</vt:lpstr>
      <vt:lpstr>Kód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Regresia logaritmus</dc:title>
  <dc:creator>Ben Koša</dc:creator>
  <cp:lastModifiedBy>Ben Koša</cp:lastModifiedBy>
  <cp:revision>1</cp:revision>
  <dcterms:created xsi:type="dcterms:W3CDTF">2020-10-25T19:10:42Z</dcterms:created>
  <dcterms:modified xsi:type="dcterms:W3CDTF">2020-10-25T19:14:34Z</dcterms:modified>
</cp:coreProperties>
</file>