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60"/>
  </p:normalViewPr>
  <p:slideViewPr>
    <p:cSldViewPr snapToGrid="0">
      <p:cViewPr varScale="1">
        <p:scale>
          <a:sx n="31" d="100"/>
          <a:sy n="31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F51A-BC7A-4E52-BB9F-CDEF0B69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BE4E-DA41-4C1B-B2F9-CB7AF161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59AD-0DAF-456A-9B24-161BF98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0A9C-A10E-416F-96B1-507C0DF7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8652-05FC-469F-8BB1-1593B1C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2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7EF9-9642-49FD-BC3E-979224B8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AFF22-30A2-42B8-8079-128E38FB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0D05-0945-4673-85F8-B62B1FB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6460-FD32-4298-8693-66BAF7AB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4DD6-E7A5-4940-84F4-3A315633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5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D3EED-AE47-4023-9944-DC79E4499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3204A-B8A4-4EAD-AF85-B8A35EB8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DB7B-5AAB-4AD5-A38D-CA559117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7EB7-E01E-40AB-9B7E-C8C545AB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5DF9-FC8C-4EBB-9F06-1F7D4889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13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2734-8C4A-4277-ADE7-34806A27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C17E-573C-429A-A783-F628E1C1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EFDD-8AF7-489D-B8DC-09D8CC7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9A0D-1622-4DDF-AE78-F509F399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C45B-0257-4365-8051-6FECC56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2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5EA2-E6BF-49C6-B06A-47159EB4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12CE-EA2A-4AF2-B872-972868BB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0DD-DD7E-4F36-BED9-5DB4F934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F3B4-DB78-4BCC-B735-B7018369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B47D-E80D-42ED-A5F5-1EA6387B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707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9A1B-1591-4DFB-B335-1351D68E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0273-B5A9-4857-BBE0-EFA9A4C8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F569-AA4B-4AE7-A6CF-21DD0C2A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FDC52-674C-4931-BA22-791DFEF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94FD5-F002-4B3F-89D8-273A9C0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5CC7-3567-4DCD-B243-B477259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51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E18C-5052-4D40-8413-764CCEBB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4485-B01C-4F14-BD82-11492DCA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27ADA-4E1E-4E59-B0B2-05376B28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F6CAD-88C5-499F-A08C-04FB046B1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A667-84BD-4844-AD4A-B33252061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6F72F-7CCD-41C5-95E3-8E532BEB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69F85-3EE0-4FA9-8B55-B89CE4FE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55C22-EA97-4CFA-8815-B4BC2B0C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332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265-4711-40DA-993D-BB7BD8FB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16788-C10C-4D93-900A-0E07F0D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315F-EA97-47A4-A38F-8D637C56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BEC1F-A31E-40C0-A77F-0C9BC825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3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A43B3-3923-4C43-A6C1-5596E020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50EA-77F1-4B51-A697-1543C36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913A-7E87-4EF9-8013-EFF1588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22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54B-C75F-4FE5-A002-C50180CC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BB2B-ABAB-478C-9335-959106F8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4DF91-CBF9-4A3C-8694-8F1B13F6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40C4-96A4-4F23-B3BC-6B558322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5D8-C411-44B3-902C-FA44F9BB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493E-A569-430B-9D53-11DFF91A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1491-2C60-45EE-9AD9-9CA92E4C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E05BA-D013-4013-AC8A-983F97C14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17A8-2063-4367-B42C-5CCBEA54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2B8B-3839-4DD2-8A10-3F73CE7E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574CC-40A7-41AB-A8B9-B5D1C26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0403F-F859-45CA-B86A-A042B8F6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41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1DD8F-B29D-4D43-9045-9A2945C5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4F33-6F8D-49DC-85EB-6BEF276D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94B-5918-4D2E-9E39-12813D827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8396-597A-4FEB-8965-9BCF96E239F6}" type="datetimeFigureOut">
              <a:rPr lang="da-DK" smtClean="0"/>
              <a:t>10-03-2019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9823-A1AA-490A-845F-3E5A5602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2BF5-FEE9-4A4B-9B5C-015A6BC28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0CDE-D7CD-481B-BF86-0206835298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8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F099-B4C0-4D0D-866F-5EC9FB569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Cluster Analysis from MFA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8D255-984D-427E-91D0-F76AEFA8D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Completes Cases (FULL=110)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Imputed</a:t>
            </a:r>
            <a:r>
              <a:rPr lang="da-DK" dirty="0"/>
              <a:t> Observations (147 -110)</a:t>
            </a:r>
          </a:p>
        </p:txBody>
      </p:sp>
    </p:spTree>
    <p:extLst>
      <p:ext uri="{BB962C8B-B14F-4D97-AF65-F5344CB8AC3E}">
        <p14:creationId xmlns:p14="http://schemas.microsoft.com/office/powerpoint/2010/main" val="117891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A4F2-9F5C-459A-8387-2742100E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8E97-0152-43D1-A0AB-ECFAB9CE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F8BFB-972E-4B98-A894-DF25E38E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0212"/>
            <a:ext cx="11582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CF89-8982-4A78-82D1-BE1984B3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0E81-8184-49D1-802F-EBAAC0B9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AF015-2C4A-4C64-921E-1202BB78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336"/>
            <a:ext cx="12192000" cy="36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0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E6FD-3E72-4156-890A-18505BDD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218E-F861-4967-8AA4-FD3E8601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5B7AF-E6D3-4CEA-8F99-3C6F3362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36"/>
            <a:ext cx="12192000" cy="57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EAAD-40C9-4004-9745-C1EFB361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55A7-A588-4EB8-AB2D-D78117AF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72745-5468-41D7-8639-D1178722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525"/>
            <a:ext cx="7265791" cy="5497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5088-F4F1-47EB-B3A8-6AA4BB59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5685408"/>
            <a:ext cx="7265791" cy="9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1CA-758B-4907-91CB-0CAE365F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Complete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05B4-8074-4C41-BD12-8C52B781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6523E-CC84-4E61-890D-2BD7AD31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860"/>
            <a:ext cx="12192000" cy="51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950B-82A7-47EC-924B-C1B07630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Imputed</a:t>
            </a:r>
            <a:r>
              <a:rPr lang="da-DK" dirty="0"/>
              <a:t>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4BC-DDB9-41AB-A208-690E83CD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D873C-70F1-4547-874E-BBC188AC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A3F-D69C-4354-B2C3-9EADF7AB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5FF6-185F-475C-BBB8-5F51C59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2671-2BDA-4322-8F2A-238A361A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6200"/>
            <a:ext cx="95726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674E-5A64-457D-B3EA-0B1DFA0B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9ED-07EA-4A4A-B58C-E1A6915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511F8-BB68-4D04-905B-58D4D91E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04837"/>
            <a:ext cx="117062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2C3-C4CC-47A8-969C-F0C8DBDD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E0E6-56AF-4A72-83AC-12EF2EF6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712C4-5EFA-41CA-8514-20C2727C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57325"/>
            <a:ext cx="9563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E056-7EB4-4948-9FC9-270E5364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0FD5-717A-4CA2-BB0D-87422BCA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202-0FF3-4A64-B848-C7223A6F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921"/>
            <a:ext cx="12192000" cy="59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1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867A-25D4-4A14-8491-3CF71DA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CC1-298D-4E57-BC3F-6970E56C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B5B9-E26E-4F0A-9B03-ED5734A3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10"/>
            <a:ext cx="12192000" cy="605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B099-30C0-4EF3-B2DA-0896D4A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CF3E-F220-4B57-A3FC-4B61C87A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23193-2CA6-495F-8C29-EC2404E7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06" y="0"/>
            <a:ext cx="862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23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Cluster Analysis from MFA</vt:lpstr>
      <vt:lpstr>Complete Cases</vt:lpstr>
      <vt:lpstr>Imputed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from MFA</dc:title>
  <dc:creator>Samir Benjelloun</dc:creator>
  <cp:lastModifiedBy>Samir Benjelloun</cp:lastModifiedBy>
  <cp:revision>2</cp:revision>
  <dcterms:created xsi:type="dcterms:W3CDTF">2019-03-10T16:43:48Z</dcterms:created>
  <dcterms:modified xsi:type="dcterms:W3CDTF">2019-03-12T07:46:05Z</dcterms:modified>
</cp:coreProperties>
</file>