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zadig.akeo.ie/" TargetMode="External"/><Relationship Id="rId3" Type="http://schemas.openxmlformats.org/officeDocument/2006/relationships/hyperlink" Target="https://store.unity.com/" TargetMode="External"/><Relationship Id="rId7" Type="http://schemas.openxmlformats.org/officeDocument/2006/relationships/hyperlink" Target="http://benjamin.kuperberg.fr/chataigne" TargetMode="External"/><Relationship Id="rId2" Type="http://schemas.openxmlformats.org/officeDocument/2006/relationships/hyperlink" Target="https://www.vive.com/fr/setu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lyptik/mrtracker" TargetMode="External"/><Relationship Id="rId5" Type="http://schemas.openxmlformats.org/officeDocument/2006/relationships/hyperlink" Target="http://github.com/benkuper/LaMoucheFolle" TargetMode="External"/><Relationship Id="rId4" Type="http://schemas.openxmlformats.org/officeDocument/2006/relationships/hyperlink" Target="http://www.korg.com/us/support/download/driver/0/530/2886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H2C2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Hitchiker’s</a:t>
            </a:r>
            <a:r>
              <a:rPr lang="en-US" dirty="0" smtClean="0"/>
              <a:t> guide to the </a:t>
            </a:r>
            <a:r>
              <a:rPr lang="en-US" dirty="0" err="1" smtClean="0"/>
              <a:t>Crazyflies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– </a:t>
            </a:r>
            <a:r>
              <a:rPr lang="en-US" dirty="0" err="1" smtClean="0"/>
              <a:t>Specktr</a:t>
            </a:r>
            <a:r>
              <a:rPr lang="en-US" dirty="0" smtClean="0"/>
              <a:t> et </a:t>
            </a:r>
            <a:r>
              <a:rPr lang="en-US" dirty="0" err="1" smtClean="0"/>
              <a:t>chataigne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 err="1" smtClean="0"/>
              <a:t>Eteindre</a:t>
            </a:r>
            <a:r>
              <a:rPr lang="en-US" sz="1800" dirty="0" smtClean="0"/>
              <a:t> les </a:t>
            </a:r>
            <a:r>
              <a:rPr lang="en-US" sz="1800" dirty="0" err="1" smtClean="0"/>
              <a:t>gants</a:t>
            </a:r>
            <a:endParaRPr lang="en-US" sz="1800" dirty="0" smtClean="0"/>
          </a:p>
          <a:p>
            <a:r>
              <a:rPr lang="en-US" sz="1800" dirty="0" err="1" smtClean="0"/>
              <a:t>Ouvrir</a:t>
            </a:r>
            <a:r>
              <a:rPr lang="en-US" sz="1800" dirty="0" smtClean="0"/>
              <a:t> </a:t>
            </a:r>
            <a:r>
              <a:rPr lang="en-US" sz="1800" dirty="0"/>
              <a:t>le </a:t>
            </a:r>
            <a:r>
              <a:rPr lang="en-US" sz="1800" dirty="0" err="1"/>
              <a:t>panneau</a:t>
            </a:r>
            <a:r>
              <a:rPr lang="en-US" sz="1800" dirty="0"/>
              <a:t> de configuration du </a:t>
            </a:r>
            <a:r>
              <a:rPr lang="en-US" sz="1800" dirty="0" err="1"/>
              <a:t>bluetooth</a:t>
            </a:r>
            <a:endParaRPr lang="en-US" sz="1800" dirty="0"/>
          </a:p>
          <a:p>
            <a:r>
              <a:rPr lang="en-US" sz="1800" dirty="0"/>
              <a:t>Si </a:t>
            </a:r>
            <a:r>
              <a:rPr lang="en-US" sz="1800" dirty="0" err="1"/>
              <a:t>présents</a:t>
            </a:r>
            <a:r>
              <a:rPr lang="en-US" sz="1800" dirty="0"/>
              <a:t> </a:t>
            </a:r>
            <a:r>
              <a:rPr lang="en-US" sz="1800" dirty="0" err="1"/>
              <a:t>dans</a:t>
            </a:r>
            <a:r>
              <a:rPr lang="en-US" sz="1800" dirty="0"/>
              <a:t> les </a:t>
            </a:r>
            <a:r>
              <a:rPr lang="en-US" sz="1800" dirty="0" err="1"/>
              <a:t>périphériques</a:t>
            </a:r>
            <a:r>
              <a:rPr lang="en-US" sz="1800" dirty="0"/>
              <a:t> </a:t>
            </a:r>
            <a:r>
              <a:rPr lang="en-US" sz="1800" dirty="0" err="1"/>
              <a:t>bluetooth</a:t>
            </a:r>
            <a:r>
              <a:rPr lang="en-US" sz="1800" dirty="0"/>
              <a:t> </a:t>
            </a:r>
            <a:r>
              <a:rPr lang="en-US" sz="1800" dirty="0" err="1"/>
              <a:t>supprimer</a:t>
            </a:r>
            <a:r>
              <a:rPr lang="en-US" sz="1800" dirty="0"/>
              <a:t> “GSKR” et “DSKR</a:t>
            </a:r>
            <a:r>
              <a:rPr lang="en-US" sz="1800" dirty="0" smtClean="0"/>
              <a:t>”</a:t>
            </a:r>
          </a:p>
          <a:p>
            <a:r>
              <a:rPr lang="en-US" sz="1800" dirty="0" err="1" smtClean="0"/>
              <a:t>Allumer</a:t>
            </a:r>
            <a:r>
              <a:rPr lang="en-US" sz="1800" dirty="0"/>
              <a:t> </a:t>
            </a:r>
            <a:r>
              <a:rPr lang="en-US" sz="1800" dirty="0" smtClean="0"/>
              <a:t>les </a:t>
            </a:r>
            <a:r>
              <a:rPr lang="en-US" sz="1800" dirty="0" err="1" smtClean="0"/>
              <a:t>gants</a:t>
            </a:r>
            <a:endParaRPr lang="en-US" sz="1800" dirty="0" smtClean="0"/>
          </a:p>
          <a:p>
            <a:r>
              <a:rPr lang="en-US" sz="1800" dirty="0" err="1" smtClean="0"/>
              <a:t>Réappairer</a:t>
            </a:r>
            <a:r>
              <a:rPr lang="en-US" sz="1800" dirty="0" smtClean="0"/>
              <a:t> les </a:t>
            </a:r>
            <a:r>
              <a:rPr lang="en-US" sz="1800" dirty="0" err="1" smtClean="0"/>
              <a:t>gants</a:t>
            </a:r>
            <a:endParaRPr lang="en-US" sz="1800" dirty="0" smtClean="0"/>
          </a:p>
          <a:p>
            <a:r>
              <a:rPr lang="en-US" sz="1800" dirty="0" err="1" smtClean="0"/>
              <a:t>Ouvrir</a:t>
            </a:r>
            <a:r>
              <a:rPr lang="en-US" sz="1800" dirty="0" smtClean="0"/>
              <a:t> </a:t>
            </a:r>
            <a:r>
              <a:rPr lang="en-US" sz="1800" dirty="0" err="1" smtClean="0"/>
              <a:t>Chataigne</a:t>
            </a:r>
            <a:r>
              <a:rPr lang="en-US" sz="1800" dirty="0"/>
              <a:t> </a:t>
            </a:r>
            <a:r>
              <a:rPr lang="en-US" sz="1800" dirty="0" smtClean="0"/>
              <a:t>et lancer </a:t>
            </a:r>
            <a:r>
              <a:rPr lang="en-US" sz="1800" dirty="0" err="1" smtClean="0"/>
              <a:t>SpheresCurieuses.noisette</a:t>
            </a:r>
            <a:endParaRPr lang="en-US" sz="1800" dirty="0" smtClean="0"/>
          </a:p>
          <a:p>
            <a:r>
              <a:rPr lang="en-US" sz="1800" dirty="0" smtClean="0"/>
              <a:t>Si </a:t>
            </a:r>
            <a:r>
              <a:rPr lang="en-US" sz="1800" dirty="0" err="1" smtClean="0"/>
              <a:t>Chataigne</a:t>
            </a:r>
            <a:r>
              <a:rPr lang="en-US" sz="1800" dirty="0" smtClean="0"/>
              <a:t> freeze pendant plus de 3 </a:t>
            </a:r>
            <a:r>
              <a:rPr lang="en-US" sz="1800" dirty="0" err="1" smtClean="0"/>
              <a:t>secondes</a:t>
            </a:r>
            <a:r>
              <a:rPr lang="en-US" sz="1800" dirty="0" smtClean="0"/>
              <a:t>, la connection ne </a:t>
            </a:r>
            <a:r>
              <a:rPr lang="en-US" sz="1800" dirty="0" err="1" smtClean="0"/>
              <a:t>s’est</a:t>
            </a:r>
            <a:r>
              <a:rPr lang="en-US" sz="1800" dirty="0" smtClean="0"/>
              <a:t> pas </a:t>
            </a:r>
            <a:r>
              <a:rPr lang="en-US" sz="1800" dirty="0" err="1" smtClean="0"/>
              <a:t>bien</a:t>
            </a:r>
            <a:r>
              <a:rPr lang="en-US" sz="1800" dirty="0" smtClean="0"/>
              <a:t> </a:t>
            </a:r>
            <a:r>
              <a:rPr lang="en-US" sz="1800" dirty="0" err="1" smtClean="0"/>
              <a:t>faite</a:t>
            </a:r>
            <a:r>
              <a:rPr lang="en-US" sz="1800" dirty="0" smtClean="0"/>
              <a:t>. </a:t>
            </a:r>
            <a:r>
              <a:rPr lang="en-US" sz="1800" dirty="0" err="1" smtClean="0"/>
              <a:t>Recommencer</a:t>
            </a:r>
            <a:r>
              <a:rPr lang="en-US" sz="1800" dirty="0"/>
              <a:t> </a:t>
            </a:r>
            <a:r>
              <a:rPr lang="en-US" sz="1800" dirty="0" smtClean="0"/>
              <a:t>la procedure</a:t>
            </a:r>
          </a:p>
          <a:p>
            <a:r>
              <a:rPr lang="en-US" sz="1800" dirty="0" err="1" smtClean="0"/>
              <a:t>Vérifier</a:t>
            </a:r>
            <a:r>
              <a:rPr lang="en-US" sz="1800" dirty="0" smtClean="0"/>
              <a:t> la connection aux </a:t>
            </a:r>
            <a:r>
              <a:rPr lang="en-US" sz="1800" dirty="0" err="1" smtClean="0"/>
              <a:t>gants</a:t>
            </a:r>
            <a:r>
              <a:rPr lang="en-US" sz="1800" dirty="0" smtClean="0"/>
              <a:t> avec les </a:t>
            </a:r>
            <a:r>
              <a:rPr lang="en-US" sz="1800" dirty="0" err="1" smtClean="0"/>
              <a:t>témoins</a:t>
            </a:r>
            <a:r>
              <a:rPr lang="en-US" sz="1800" dirty="0" smtClean="0"/>
              <a:t> </a:t>
            </a:r>
            <a:r>
              <a:rPr lang="en-US" sz="1800" dirty="0" err="1" smtClean="0"/>
              <a:t>d’activité</a:t>
            </a:r>
            <a:r>
              <a:rPr lang="en-US" sz="1800" dirty="0" smtClean="0"/>
              <a:t> </a:t>
            </a:r>
            <a:r>
              <a:rPr lang="en-US" sz="1800" dirty="0" err="1" smtClean="0"/>
              <a:t>dans</a:t>
            </a:r>
            <a:r>
              <a:rPr lang="en-US" sz="1800" dirty="0" smtClean="0"/>
              <a:t> le </a:t>
            </a:r>
            <a:r>
              <a:rPr lang="en-US" sz="1800" dirty="0" err="1" smtClean="0"/>
              <a:t>panneau</a:t>
            </a:r>
            <a:r>
              <a:rPr lang="en-US" sz="1800" dirty="0" smtClean="0"/>
              <a:t> modules</a:t>
            </a:r>
          </a:p>
          <a:p>
            <a:r>
              <a:rPr lang="en-US" sz="1800" dirty="0" smtClean="0"/>
              <a:t>Si un </a:t>
            </a:r>
            <a:r>
              <a:rPr lang="en-US" sz="1800" dirty="0" err="1" smtClean="0"/>
              <a:t>gant</a:t>
            </a:r>
            <a:r>
              <a:rPr lang="en-US" sz="1800" dirty="0" smtClean="0"/>
              <a:t> ne </a:t>
            </a:r>
            <a:r>
              <a:rPr lang="en-US" sz="1800" dirty="0" err="1" smtClean="0"/>
              <a:t>marche</a:t>
            </a:r>
            <a:r>
              <a:rPr lang="en-US" sz="1800" dirty="0" smtClean="0"/>
              <a:t> pas, </a:t>
            </a:r>
            <a:r>
              <a:rPr lang="en-US" sz="1800" dirty="0" err="1" smtClean="0"/>
              <a:t>désactiver</a:t>
            </a:r>
            <a:r>
              <a:rPr lang="en-US" sz="1800" dirty="0" smtClean="0"/>
              <a:t> son module, </a:t>
            </a:r>
            <a:r>
              <a:rPr lang="en-US" sz="1800" dirty="0" err="1" smtClean="0"/>
              <a:t>enregistrer</a:t>
            </a:r>
            <a:r>
              <a:rPr lang="en-US" sz="1800" dirty="0" smtClean="0"/>
              <a:t> le </a:t>
            </a:r>
            <a:r>
              <a:rPr lang="en-US" sz="1800" dirty="0" err="1" smtClean="0"/>
              <a:t>fichier</a:t>
            </a:r>
            <a:r>
              <a:rPr lang="en-US" sz="1800" dirty="0" smtClean="0"/>
              <a:t> et </a:t>
            </a:r>
            <a:r>
              <a:rPr lang="en-US" sz="1800" dirty="0" err="1" smtClean="0"/>
              <a:t>relancer</a:t>
            </a:r>
            <a:r>
              <a:rPr lang="en-US" sz="1800" dirty="0" smtClean="0"/>
              <a:t> la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9" y="4925647"/>
            <a:ext cx="1955856" cy="69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2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Vive et </a:t>
            </a:r>
            <a:r>
              <a:rPr lang="en-US" dirty="0" err="1" smtClean="0"/>
              <a:t>Mr</a:t>
            </a:r>
            <a:r>
              <a:rPr lang="en-US" dirty="0" smtClean="0"/>
              <a:t>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Ouvrir</a:t>
            </a:r>
            <a:r>
              <a:rPr lang="en-US" dirty="0" smtClean="0"/>
              <a:t> </a:t>
            </a:r>
            <a:r>
              <a:rPr lang="en-US" dirty="0" err="1" smtClean="0"/>
              <a:t>SteamVR</a:t>
            </a:r>
            <a:endParaRPr lang="en-US" dirty="0" smtClean="0"/>
          </a:p>
          <a:p>
            <a:r>
              <a:rPr lang="en-US" dirty="0" smtClean="0"/>
              <a:t>Lancer </a:t>
            </a:r>
            <a:r>
              <a:rPr lang="en-US" dirty="0" err="1" smtClean="0"/>
              <a:t>MrTracker</a:t>
            </a:r>
            <a:r>
              <a:rPr lang="en-US" dirty="0" smtClean="0"/>
              <a:t> et </a:t>
            </a:r>
            <a:r>
              <a:rPr lang="en-US" dirty="0" err="1" smtClean="0"/>
              <a:t>SphereCurieuses.mrtracker</a:t>
            </a:r>
            <a:endParaRPr lang="en-US" dirty="0" smtClean="0"/>
          </a:p>
          <a:p>
            <a:r>
              <a:rPr lang="en-US" dirty="0" err="1" smtClean="0"/>
              <a:t>Vérifier</a:t>
            </a:r>
            <a:r>
              <a:rPr lang="en-US" dirty="0" smtClean="0"/>
              <a:t> que tout se </a:t>
            </a:r>
            <a:r>
              <a:rPr lang="en-US" dirty="0" err="1" smtClean="0"/>
              <a:t>passe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</a:t>
            </a:r>
            <a:r>
              <a:rPr lang="en-US" dirty="0" err="1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Ouvrir</a:t>
            </a:r>
            <a:r>
              <a:rPr lang="en-US" dirty="0" smtClean="0"/>
              <a:t> Unity et le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SpheresCurieuses</a:t>
            </a:r>
            <a:r>
              <a:rPr lang="en-US" dirty="0" smtClean="0"/>
              <a:t>-Unity</a:t>
            </a:r>
          </a:p>
          <a:p>
            <a:r>
              <a:rPr lang="en-US" dirty="0" err="1" smtClean="0"/>
              <a:t>Vérifier</a:t>
            </a:r>
            <a:r>
              <a:rPr lang="en-US" dirty="0" smtClean="0"/>
              <a:t> que le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à jour avec </a:t>
            </a:r>
            <a:r>
              <a:rPr lang="en-US" dirty="0" err="1" smtClean="0"/>
              <a:t>collab</a:t>
            </a:r>
            <a:endParaRPr lang="en-US" dirty="0" smtClean="0"/>
          </a:p>
          <a:p>
            <a:r>
              <a:rPr lang="en-US" dirty="0" smtClean="0"/>
              <a:t>Cliquer sur Play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Vérifier</a:t>
            </a:r>
            <a:r>
              <a:rPr lang="en-US" dirty="0" smtClean="0"/>
              <a:t> que les drones </a:t>
            </a:r>
            <a:r>
              <a:rPr lang="en-US" dirty="0" err="1" smtClean="0"/>
              <a:t>apparaissent</a:t>
            </a:r>
            <a:r>
              <a:rPr lang="en-US" dirty="0" smtClean="0"/>
              <a:t> et </a:t>
            </a:r>
            <a:r>
              <a:rPr lang="en-US" dirty="0" err="1" smtClean="0"/>
              <a:t>leurs</a:t>
            </a:r>
            <a:r>
              <a:rPr lang="en-US" dirty="0" smtClean="0"/>
              <a:t> positions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cohérentes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52" y="2952766"/>
            <a:ext cx="838095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Unity – Calibration VIVE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3236"/>
            <a:ext cx="9905999" cy="4202114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Placer un drone au </a:t>
            </a:r>
            <a:r>
              <a:rPr lang="en-US" sz="1800" dirty="0" err="1"/>
              <a:t>centre</a:t>
            </a:r>
            <a:r>
              <a:rPr lang="en-US" sz="1800" dirty="0"/>
              <a:t> et </a:t>
            </a:r>
            <a:r>
              <a:rPr lang="en-US" sz="1800" dirty="0" err="1"/>
              <a:t>marquer</a:t>
            </a:r>
            <a:r>
              <a:rPr lang="en-US" sz="1800" dirty="0"/>
              <a:t> </a:t>
            </a:r>
            <a:r>
              <a:rPr lang="en-US" sz="1800" dirty="0" err="1"/>
              <a:t>l’endroit</a:t>
            </a:r>
            <a:r>
              <a:rPr lang="en-US" sz="1800" dirty="0"/>
              <a:t> au </a:t>
            </a:r>
            <a:r>
              <a:rPr lang="en-US" sz="1800" dirty="0" err="1" smtClean="0"/>
              <a:t>barnier</a:t>
            </a:r>
            <a:endParaRPr lang="en-US" sz="1800" dirty="0" smtClean="0"/>
          </a:p>
          <a:p>
            <a:r>
              <a:rPr lang="en-US" sz="1800" dirty="0" err="1" smtClean="0"/>
              <a:t>Dans</a:t>
            </a:r>
            <a:r>
              <a:rPr lang="en-US" sz="1800" dirty="0" smtClean="0"/>
              <a:t> Unity, </a:t>
            </a:r>
            <a:r>
              <a:rPr lang="en-US" sz="1800" dirty="0" err="1" smtClean="0"/>
              <a:t>sélectionner</a:t>
            </a:r>
            <a:r>
              <a:rPr lang="en-US" sz="1800" dirty="0" smtClean="0"/>
              <a:t> le drone et </a:t>
            </a:r>
            <a:r>
              <a:rPr lang="en-US" sz="1800" dirty="0" err="1" smtClean="0"/>
              <a:t>dans</a:t>
            </a:r>
            <a:r>
              <a:rPr lang="en-US" sz="1800" dirty="0" smtClean="0"/>
              <a:t> </a:t>
            </a:r>
            <a:r>
              <a:rPr lang="en-US" sz="1800" dirty="0" err="1" smtClean="0"/>
              <a:t>l’inspector</a:t>
            </a:r>
            <a:r>
              <a:rPr lang="en-US" sz="1800" dirty="0" smtClean="0"/>
              <a:t> </a:t>
            </a:r>
            <a:r>
              <a:rPr lang="en-US" sz="1800" dirty="0" err="1" smtClean="0"/>
              <a:t>cliquer</a:t>
            </a:r>
            <a:r>
              <a:rPr lang="en-US" sz="1800" dirty="0" smtClean="0"/>
              <a:t> sur “Resync position”</a:t>
            </a:r>
            <a:endParaRPr lang="en-US" sz="1800" dirty="0"/>
          </a:p>
          <a:p>
            <a:r>
              <a:rPr lang="en-US" sz="1800" dirty="0" err="1"/>
              <a:t>S</a:t>
            </a:r>
            <a:r>
              <a:rPr lang="en-US" sz="1800" dirty="0" err="1" smtClean="0"/>
              <a:t>électionner</a:t>
            </a:r>
            <a:r>
              <a:rPr lang="en-US" sz="1800" dirty="0" smtClean="0"/>
              <a:t> </a:t>
            </a:r>
            <a:r>
              <a:rPr lang="en-US" sz="1800" dirty="0" err="1" smtClean="0"/>
              <a:t>dans</a:t>
            </a:r>
            <a:r>
              <a:rPr lang="en-US" sz="1800" dirty="0" smtClean="0"/>
              <a:t> la </a:t>
            </a:r>
            <a:r>
              <a:rPr lang="en-US" sz="1800" dirty="0" err="1" smtClean="0"/>
              <a:t>hiérarchie</a:t>
            </a:r>
            <a:r>
              <a:rPr lang="en-US" sz="1800" dirty="0" smtClean="0"/>
              <a:t>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</a:t>
            </a:r>
            <a:r>
              <a:rPr lang="en-US" sz="1800" dirty="0" err="1" smtClean="0"/>
              <a:t>MrTracker</a:t>
            </a:r>
            <a:r>
              <a:rPr lang="en-US" sz="1800" dirty="0" smtClean="0"/>
              <a:t> &gt; </a:t>
            </a:r>
            <a:r>
              <a:rPr lang="en-US" sz="1800" dirty="0" err="1" smtClean="0"/>
              <a:t>Calib</a:t>
            </a:r>
            <a:endParaRPr lang="en-US" sz="1800" dirty="0" smtClean="0"/>
          </a:p>
          <a:p>
            <a:r>
              <a:rPr lang="en-US" sz="1800" dirty="0" smtClean="0"/>
              <a:t>Placer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à </a:t>
            </a:r>
            <a:r>
              <a:rPr lang="en-US" sz="1800" dirty="0" err="1" smtClean="0"/>
              <a:t>l’endroit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est</a:t>
            </a:r>
            <a:r>
              <a:rPr lang="en-US" sz="1800" dirty="0" smtClean="0"/>
              <a:t> </a:t>
            </a:r>
            <a:r>
              <a:rPr lang="en-US" sz="1800" dirty="0" err="1" smtClean="0"/>
              <a:t>détecté</a:t>
            </a:r>
            <a:r>
              <a:rPr lang="en-US" sz="1800" dirty="0" smtClean="0"/>
              <a:t> le drone, avec la </a:t>
            </a:r>
            <a:r>
              <a:rPr lang="en-US" sz="1800" dirty="0" err="1" smtClean="0"/>
              <a:t>coordonnée</a:t>
            </a:r>
            <a:r>
              <a:rPr lang="en-US" sz="1800" dirty="0" smtClean="0"/>
              <a:t> Y = 0 (</a:t>
            </a:r>
            <a:r>
              <a:rPr lang="en-US" sz="1800" dirty="0" err="1" smtClean="0"/>
              <a:t>garder</a:t>
            </a:r>
            <a:r>
              <a:rPr lang="en-US" sz="1800" dirty="0" smtClean="0"/>
              <a:t>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au sol </a:t>
            </a:r>
            <a:r>
              <a:rPr lang="en-US" sz="1800" dirty="0" err="1" smtClean="0"/>
              <a:t>même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le drone </a:t>
            </a:r>
            <a:r>
              <a:rPr lang="en-US" sz="1800" dirty="0" err="1" smtClean="0"/>
              <a:t>est</a:t>
            </a:r>
            <a:r>
              <a:rPr lang="en-US" sz="1800" dirty="0" smtClean="0"/>
              <a:t> </a:t>
            </a:r>
            <a:r>
              <a:rPr lang="en-US" sz="1800" dirty="0" err="1" smtClean="0"/>
              <a:t>detécté</a:t>
            </a:r>
            <a:r>
              <a:rPr lang="en-US" sz="1800" dirty="0" smtClean="0"/>
              <a:t> plus haut)</a:t>
            </a:r>
          </a:p>
          <a:p>
            <a:r>
              <a:rPr lang="en-US" sz="1800" dirty="0" smtClean="0"/>
              <a:t>Copier les </a:t>
            </a:r>
            <a:r>
              <a:rPr lang="en-US" sz="1800" dirty="0" err="1" smtClean="0"/>
              <a:t>valeurs</a:t>
            </a:r>
            <a:r>
              <a:rPr lang="en-US" sz="1800" dirty="0" smtClean="0"/>
              <a:t> du transform de </a:t>
            </a:r>
            <a:r>
              <a:rPr lang="en-US" sz="1800" dirty="0" err="1" smtClean="0"/>
              <a:t>Calib</a:t>
            </a:r>
            <a:endParaRPr lang="en-US" sz="1800" dirty="0"/>
          </a:p>
          <a:p>
            <a:r>
              <a:rPr lang="en-US" sz="1800" dirty="0" smtClean="0"/>
              <a:t>Stopper le play unity, </a:t>
            </a:r>
            <a:r>
              <a:rPr lang="en-US" sz="1800" dirty="0" err="1" smtClean="0"/>
              <a:t>remplacer</a:t>
            </a:r>
            <a:r>
              <a:rPr lang="en-US" sz="1800" dirty="0" smtClean="0"/>
              <a:t> les </a:t>
            </a:r>
            <a:r>
              <a:rPr lang="en-US" sz="1800" dirty="0" err="1" smtClean="0"/>
              <a:t>valeurs</a:t>
            </a:r>
            <a:r>
              <a:rPr lang="en-US" sz="1800" dirty="0" smtClean="0"/>
              <a:t> du transform de </a:t>
            </a:r>
            <a:r>
              <a:rPr lang="en-US" sz="1800" dirty="0" err="1" smtClean="0"/>
              <a:t>Calib</a:t>
            </a:r>
            <a:r>
              <a:rPr lang="en-US" sz="1800" dirty="0" smtClean="0"/>
              <a:t> et </a:t>
            </a:r>
            <a:r>
              <a:rPr lang="en-US" sz="1800" dirty="0" err="1" smtClean="0"/>
              <a:t>relancer</a:t>
            </a:r>
            <a:r>
              <a:rPr lang="en-US" sz="1800" dirty="0" smtClean="0"/>
              <a:t> le play</a:t>
            </a:r>
          </a:p>
          <a:p>
            <a:r>
              <a:rPr lang="en-US" sz="1800" dirty="0" err="1" smtClean="0"/>
              <a:t>Enlever</a:t>
            </a:r>
            <a:r>
              <a:rPr lang="en-US" sz="1800" dirty="0" smtClean="0"/>
              <a:t> le drone et </a:t>
            </a:r>
            <a:r>
              <a:rPr lang="en-US" sz="1800" dirty="0" err="1" smtClean="0"/>
              <a:t>mettre</a:t>
            </a:r>
            <a:r>
              <a:rPr lang="en-US" sz="1800" dirty="0" smtClean="0"/>
              <a:t> un controller Vive sur la marque, </a:t>
            </a:r>
            <a:r>
              <a:rPr lang="en-US" sz="1800" dirty="0" err="1" smtClean="0"/>
              <a:t>alignée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X </a:t>
            </a:r>
            <a:r>
              <a:rPr lang="en-US" sz="1800" dirty="0" err="1" smtClean="0"/>
              <a:t>en</a:t>
            </a:r>
            <a:r>
              <a:rPr lang="en-US" sz="1800" dirty="0" smtClean="0"/>
              <a:t> direction de </a:t>
            </a:r>
            <a:r>
              <a:rPr lang="en-US" sz="1800" dirty="0" err="1" smtClean="0"/>
              <a:t>Jardin</a:t>
            </a:r>
            <a:endParaRPr lang="en-US" sz="1800" dirty="0" smtClean="0"/>
          </a:p>
          <a:p>
            <a:r>
              <a:rPr lang="en-US" sz="1800" dirty="0" err="1" smtClean="0"/>
              <a:t>Dans</a:t>
            </a:r>
            <a:r>
              <a:rPr lang="en-US" sz="1800" dirty="0" smtClean="0"/>
              <a:t> Unity, </a:t>
            </a:r>
            <a:r>
              <a:rPr lang="en-US" sz="1800" dirty="0" err="1" smtClean="0"/>
              <a:t>sélectionnée</a:t>
            </a:r>
            <a:r>
              <a:rPr lang="en-US" sz="1800" dirty="0" smtClean="0"/>
              <a:t>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</a:t>
            </a:r>
            <a:r>
              <a:rPr lang="en-US" sz="1800" dirty="0" err="1" smtClean="0"/>
              <a:t>MrTracker</a:t>
            </a:r>
            <a:r>
              <a:rPr lang="en-US" sz="1800" dirty="0" smtClean="0"/>
              <a:t> &gt; Vive et </a:t>
            </a:r>
            <a:r>
              <a:rPr lang="en-US" sz="1800" dirty="0" err="1" smtClean="0"/>
              <a:t>glisser</a:t>
            </a:r>
            <a:r>
              <a:rPr lang="en-US" sz="1800" dirty="0" smtClean="0"/>
              <a:t>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de </a:t>
            </a:r>
            <a:r>
              <a:rPr lang="en-US" sz="1800" dirty="0" err="1" smtClean="0"/>
              <a:t>manette</a:t>
            </a:r>
            <a:r>
              <a:rPr lang="en-US" sz="1800" dirty="0" smtClean="0"/>
              <a:t> </a:t>
            </a:r>
            <a:r>
              <a:rPr lang="en-US" sz="1800" dirty="0" err="1" smtClean="0"/>
              <a:t>correspondant</a:t>
            </a:r>
            <a:r>
              <a:rPr lang="en-US" sz="1800" dirty="0" smtClean="0"/>
              <a:t> (objet </a:t>
            </a:r>
            <a:r>
              <a:rPr lang="en-US" sz="1800" dirty="0" err="1" smtClean="0"/>
              <a:t>nommé</a:t>
            </a:r>
            <a:r>
              <a:rPr lang="en-US" sz="1800" dirty="0" smtClean="0"/>
              <a:t> “Trackable #” </a:t>
            </a:r>
            <a:r>
              <a:rPr lang="en-US" sz="1800" dirty="0" err="1" smtClean="0"/>
              <a:t>en</a:t>
            </a:r>
            <a:r>
              <a:rPr lang="en-US" sz="1800" dirty="0" smtClean="0"/>
              <a:t> enfant de Vive) </a:t>
            </a:r>
            <a:r>
              <a:rPr lang="en-US" sz="1800" dirty="0" err="1" smtClean="0"/>
              <a:t>dans</a:t>
            </a:r>
            <a:r>
              <a:rPr lang="en-US" sz="1800" dirty="0" smtClean="0"/>
              <a:t> la case “Trackable” du </a:t>
            </a:r>
            <a:r>
              <a:rPr lang="en-US" sz="1800" dirty="0" err="1" smtClean="0"/>
              <a:t>composant</a:t>
            </a:r>
            <a:r>
              <a:rPr lang="en-US" sz="1800" dirty="0" smtClean="0"/>
              <a:t> “Calibrate Auto Vive” </a:t>
            </a:r>
            <a:r>
              <a:rPr lang="en-US" sz="1800" dirty="0" err="1" smtClean="0"/>
              <a:t>dans</a:t>
            </a:r>
            <a:r>
              <a:rPr lang="en-US" sz="1800" dirty="0" smtClean="0"/>
              <a:t> </a:t>
            </a:r>
            <a:r>
              <a:rPr lang="en-US" sz="1800" dirty="0" err="1" smtClean="0"/>
              <a:t>l’inspector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Cliquer sur “Calibrate”</a:t>
            </a:r>
          </a:p>
          <a:p>
            <a:r>
              <a:rPr lang="en-US" sz="1800" dirty="0" err="1" smtClean="0"/>
              <a:t>Vérifier</a:t>
            </a:r>
            <a:r>
              <a:rPr lang="en-US" sz="1800" dirty="0" smtClean="0"/>
              <a:t> que la calibration </a:t>
            </a:r>
            <a:r>
              <a:rPr lang="en-US" sz="1800" dirty="0" err="1" smtClean="0"/>
              <a:t>est</a:t>
            </a:r>
            <a:r>
              <a:rPr lang="en-US" sz="1800" dirty="0" smtClean="0"/>
              <a:t> </a:t>
            </a:r>
            <a:r>
              <a:rPr lang="en-US" sz="1800" dirty="0" err="1" smtClean="0"/>
              <a:t>cohérente</a:t>
            </a:r>
            <a:endParaRPr lang="en-US" sz="1800" dirty="0" smtClean="0"/>
          </a:p>
          <a:p>
            <a:r>
              <a:rPr lang="en-US" sz="1800" dirty="0" smtClean="0"/>
              <a:t>Cliquer sur “Save”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35" y="4965700"/>
            <a:ext cx="3581452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Appuyer</a:t>
            </a:r>
            <a:r>
              <a:rPr lang="en-US" dirty="0" smtClean="0"/>
              <a:t> sur le </a:t>
            </a:r>
            <a:r>
              <a:rPr lang="en-US" dirty="0" err="1" smtClean="0"/>
              <a:t>bouton</a:t>
            </a:r>
            <a:r>
              <a:rPr lang="en-US" dirty="0" smtClean="0"/>
              <a:t> du </a:t>
            </a:r>
            <a:r>
              <a:rPr lang="en-US" dirty="0" err="1" smtClean="0"/>
              <a:t>côté</a:t>
            </a:r>
            <a:r>
              <a:rPr lang="en-US" dirty="0" smtClean="0"/>
              <a:t> de la </a:t>
            </a:r>
            <a:r>
              <a:rPr lang="en-US" dirty="0" err="1" smtClean="0"/>
              <a:t>manette</a:t>
            </a:r>
            <a:r>
              <a:rPr lang="en-US" dirty="0" smtClean="0"/>
              <a:t> pour </a:t>
            </a:r>
            <a:r>
              <a:rPr lang="en-US" dirty="0" err="1" smtClean="0"/>
              <a:t>définir</a:t>
            </a:r>
            <a:r>
              <a:rPr lang="en-US" dirty="0" smtClean="0"/>
              <a:t> que </a:t>
            </a:r>
            <a:r>
              <a:rPr lang="en-US" dirty="0" err="1" smtClean="0"/>
              <a:t>c’est</a:t>
            </a:r>
            <a:r>
              <a:rPr lang="en-US" dirty="0" smtClean="0"/>
              <a:t> la </a:t>
            </a:r>
            <a:r>
              <a:rPr lang="en-US" dirty="0" err="1" smtClean="0"/>
              <a:t>manette</a:t>
            </a:r>
            <a:r>
              <a:rPr lang="en-US" dirty="0" smtClean="0"/>
              <a:t> </a:t>
            </a:r>
            <a:r>
              <a:rPr lang="en-US" dirty="0" err="1" smtClean="0"/>
              <a:t>liée</a:t>
            </a:r>
            <a:r>
              <a:rPr lang="en-US" dirty="0" smtClean="0"/>
              <a:t> au </a:t>
            </a:r>
            <a:r>
              <a:rPr lang="en-US" dirty="0" err="1" smtClean="0"/>
              <a:t>gant</a:t>
            </a:r>
            <a:r>
              <a:rPr lang="en-US" dirty="0" smtClean="0"/>
              <a:t> de la main </a:t>
            </a:r>
            <a:r>
              <a:rPr lang="en-US" dirty="0" err="1" smtClean="0"/>
              <a:t>droite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Pour </a:t>
            </a:r>
            <a:r>
              <a:rPr lang="en-US" dirty="0"/>
              <a:t>changer de mode de </a:t>
            </a:r>
            <a:r>
              <a:rPr lang="en-US" dirty="0" err="1"/>
              <a:t>contrôle</a:t>
            </a:r>
            <a:r>
              <a:rPr lang="en-US" dirty="0"/>
              <a:t> des drones</a:t>
            </a:r>
            <a:r>
              <a:rPr lang="en-US" dirty="0" smtClean="0"/>
              <a:t>,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“Swarm” et </a:t>
            </a:r>
            <a:r>
              <a:rPr lang="en-US" dirty="0" err="1" smtClean="0"/>
              <a:t>sélectionner</a:t>
            </a:r>
            <a:r>
              <a:rPr lang="en-US" dirty="0" smtClean="0"/>
              <a:t> le mode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 : UNITY et La </a:t>
            </a:r>
            <a:r>
              <a:rPr lang="en-US" dirty="0" err="1" smtClean="0"/>
              <a:t>Mouche</a:t>
            </a:r>
            <a:r>
              <a:rPr lang="en-US" dirty="0" smtClean="0"/>
              <a:t> </a:t>
            </a:r>
            <a:r>
              <a:rPr lang="en-US" dirty="0" err="1" smtClean="0"/>
              <a:t>Folle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49513"/>
          </a:xfrm>
        </p:spPr>
        <p:txBody>
          <a:bodyPr/>
          <a:lstStyle/>
          <a:p>
            <a:r>
              <a:rPr lang="en-US" dirty="0"/>
              <a:t>Si des drones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galère</a:t>
            </a:r>
            <a:r>
              <a:rPr lang="en-US" dirty="0"/>
              <a:t> et au sol, faire un “Reset </a:t>
            </a:r>
            <a:r>
              <a:rPr lang="en-US" dirty="0" err="1"/>
              <a:t>kalman</a:t>
            </a:r>
            <a:r>
              <a:rPr lang="en-US" dirty="0"/>
              <a:t>”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l’inspector</a:t>
            </a:r>
            <a:r>
              <a:rPr lang="en-US" dirty="0"/>
              <a:t> du </a:t>
            </a:r>
            <a:r>
              <a:rPr lang="en-US" dirty="0" smtClean="0"/>
              <a:t>Drone pour les </a:t>
            </a:r>
            <a:r>
              <a:rPr lang="en-US" dirty="0" err="1" smtClean="0"/>
              <a:t>recalibrer</a:t>
            </a:r>
            <a:endParaRPr lang="en-US" dirty="0" smtClean="0"/>
          </a:p>
          <a:p>
            <a:r>
              <a:rPr lang="en-US" dirty="0" smtClean="0"/>
              <a:t>Si des drones </a:t>
            </a:r>
            <a:r>
              <a:rPr lang="en-US" dirty="0" err="1" smtClean="0"/>
              <a:t>n’arrivent</a:t>
            </a:r>
            <a:r>
              <a:rPr lang="en-US" dirty="0" smtClean="0"/>
              <a:t> pas à se connecter,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LaMoucheFolle</a:t>
            </a:r>
            <a:r>
              <a:rPr lang="en-US" dirty="0" smtClean="0"/>
              <a:t> et </a:t>
            </a:r>
            <a:r>
              <a:rPr lang="en-US" dirty="0" err="1" smtClean="0"/>
              <a:t>désactiver</a:t>
            </a:r>
            <a:r>
              <a:rPr lang="en-US" dirty="0" smtClean="0"/>
              <a:t> </a:t>
            </a:r>
            <a:r>
              <a:rPr lang="en-US" dirty="0" err="1" smtClean="0"/>
              <a:t>puis</a:t>
            </a:r>
            <a:r>
              <a:rPr lang="en-US" dirty="0" smtClean="0"/>
              <a:t> </a:t>
            </a:r>
            <a:r>
              <a:rPr lang="en-US" dirty="0" err="1" smtClean="0"/>
              <a:t>réactiver</a:t>
            </a:r>
            <a:r>
              <a:rPr lang="en-US" dirty="0" smtClean="0"/>
              <a:t> le drone, et </a:t>
            </a:r>
            <a:r>
              <a:rPr lang="en-US" dirty="0" err="1" smtClean="0"/>
              <a:t>appuyer</a:t>
            </a:r>
            <a:r>
              <a:rPr lang="en-US" dirty="0" smtClean="0"/>
              <a:t> sur “Connect”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l’inspector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drone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06600" y="5124965"/>
            <a:ext cx="203200" cy="2032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0" y="504189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Déconnecté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22700" y="5124965"/>
            <a:ext cx="203200" cy="203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7500" y="50418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38800" y="5124965"/>
            <a:ext cx="203200" cy="203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504189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Stabilisation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54900" y="5124965"/>
            <a:ext cx="2032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9700" y="50418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Prêt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522398" y="5124965"/>
            <a:ext cx="203200" cy="203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27198" y="504189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Erreur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5816625"/>
            <a:ext cx="406349" cy="4063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88" y="5816625"/>
            <a:ext cx="406349" cy="4063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12323" y="581662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charge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7037" y="581662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Batterie</a:t>
            </a:r>
            <a:r>
              <a:rPr lang="en-US" dirty="0" smtClean="0"/>
              <a:t> </a:t>
            </a:r>
            <a:r>
              <a:rPr lang="en-US" dirty="0" err="1" smtClean="0"/>
              <a:t>faible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 : </a:t>
            </a:r>
            <a:r>
              <a:rPr lang="en-US" dirty="0" err="1" smtClean="0"/>
              <a:t>CrazyflieS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/>
          <p:nvPr/>
        </p:nvCxnSpPr>
        <p:spPr>
          <a:xfrm flipH="1">
            <a:off x="4299222" y="3968630"/>
            <a:ext cx="1095738" cy="725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283661" y="3620056"/>
            <a:ext cx="751401" cy="31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60604" y="2864354"/>
            <a:ext cx="1034356" cy="55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51097" y="3651731"/>
            <a:ext cx="658416" cy="9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311693" y="2640943"/>
            <a:ext cx="829834" cy="908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394701" y="3668577"/>
            <a:ext cx="677434" cy="2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311693" y="3816712"/>
            <a:ext cx="829834" cy="99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74848" y="4895011"/>
            <a:ext cx="344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03615" y="2697298"/>
            <a:ext cx="1429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64" y="3298071"/>
            <a:ext cx="670559" cy="670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15" y="2200240"/>
            <a:ext cx="881407" cy="881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48" y="3290928"/>
            <a:ext cx="857729" cy="80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37" y="4441130"/>
            <a:ext cx="907762" cy="907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676" y="2106242"/>
            <a:ext cx="709189" cy="70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4" y="2576693"/>
            <a:ext cx="613484" cy="54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23" y="4694007"/>
            <a:ext cx="402007" cy="402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72" y="3549491"/>
            <a:ext cx="212812" cy="21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46" y="2588390"/>
            <a:ext cx="217817" cy="217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1" y="4615407"/>
            <a:ext cx="1371139" cy="519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7" y="2040423"/>
            <a:ext cx="1122827" cy="73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30" y="2536781"/>
            <a:ext cx="322138" cy="1143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328" y="3380112"/>
            <a:ext cx="709189" cy="70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677" y="4461564"/>
            <a:ext cx="709189" cy="70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6" y="4202942"/>
            <a:ext cx="256751" cy="256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06" y="3009467"/>
            <a:ext cx="256751" cy="256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75" y="3504974"/>
            <a:ext cx="256751" cy="256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38" y="3117143"/>
            <a:ext cx="586530" cy="599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29" y="2864354"/>
            <a:ext cx="289278" cy="21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4" name="Straight Arrow Connector 73"/>
          <p:cNvCxnSpPr>
            <a:endCxn id="7" idx="1"/>
          </p:cNvCxnSpPr>
          <p:nvPr/>
        </p:nvCxnSpPr>
        <p:spPr>
          <a:xfrm>
            <a:off x="2916802" y="4892082"/>
            <a:ext cx="487835" cy="2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PREINSTALLATION – </a:t>
            </a:r>
            <a:r>
              <a:rPr lang="en-US" dirty="0" err="1" smtClean="0"/>
              <a:t>Logiciels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SteamVR</a:t>
            </a:r>
            <a:r>
              <a:rPr lang="en-US" sz="1800" dirty="0" smtClean="0"/>
              <a:t> + </a:t>
            </a:r>
            <a:r>
              <a:rPr lang="en-US" sz="1800" dirty="0" err="1" smtClean="0"/>
              <a:t>Viveport</a:t>
            </a:r>
            <a:r>
              <a:rPr lang="en-US" sz="1800" dirty="0"/>
              <a:t> : </a:t>
            </a:r>
            <a:r>
              <a:rPr lang="en-US" sz="1800" dirty="0">
                <a:hlinkClick r:id="rId2"/>
              </a:rPr>
              <a:t>https://www.vive.com/fr/setup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Unity Personal 2017.2 </a:t>
            </a:r>
            <a:r>
              <a:rPr lang="en-US" sz="1800" dirty="0" err="1" smtClean="0"/>
              <a:t>ou</a:t>
            </a:r>
            <a:r>
              <a:rPr lang="en-US" sz="1800" dirty="0" smtClean="0"/>
              <a:t> plus recent 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https://store.unity.com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KORG BLE MIDI Driver </a:t>
            </a:r>
            <a:r>
              <a:rPr lang="en-US" sz="1800" dirty="0"/>
              <a:t>: </a:t>
            </a:r>
            <a:r>
              <a:rPr lang="en-US" sz="1800" dirty="0">
                <a:hlinkClick r:id="rId4"/>
              </a:rPr>
              <a:t>http://www.korg.com/us/support/download/driver/0/530/2886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 err="1" smtClean="0"/>
              <a:t>LaMoucheFolle</a:t>
            </a:r>
            <a:r>
              <a:rPr lang="en-US" sz="1800" dirty="0" smtClean="0"/>
              <a:t> : </a:t>
            </a:r>
            <a:r>
              <a:rPr lang="en-US" sz="1800" dirty="0" smtClean="0">
                <a:hlinkClick r:id="rId5"/>
              </a:rPr>
              <a:t>http://github.com/benkuper/LaMoucheFolle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MrTracker</a:t>
            </a:r>
            <a:r>
              <a:rPr lang="en-US" sz="1800" dirty="0"/>
              <a:t> : </a:t>
            </a: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bitbucket.org/lyptik/mrtracker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Chataigne</a:t>
            </a:r>
            <a:r>
              <a:rPr lang="en-US" sz="1800" dirty="0" smtClean="0"/>
              <a:t> : </a:t>
            </a:r>
            <a:r>
              <a:rPr lang="en-US" sz="1800" dirty="0" smtClean="0">
                <a:hlinkClick r:id="rId7"/>
              </a:rPr>
              <a:t>http://benjamin.kuperberg.fr/chataigne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Zadig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>
                <a:hlinkClick r:id="rId8"/>
              </a:rPr>
              <a:t>http://zadig.akeo.ie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4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PREINSTALLATION – CRAZYFLIE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Brancher</a:t>
            </a:r>
            <a:r>
              <a:rPr lang="en-US" sz="1800" dirty="0" smtClean="0"/>
              <a:t> les </a:t>
            </a:r>
            <a:r>
              <a:rPr lang="en-US" sz="1800" dirty="0" err="1" smtClean="0"/>
              <a:t>Crazyradio</a:t>
            </a:r>
            <a:r>
              <a:rPr lang="en-US" sz="1800" dirty="0" smtClean="0"/>
              <a:t> PA</a:t>
            </a:r>
          </a:p>
          <a:p>
            <a:r>
              <a:rPr lang="en-US" sz="1800" dirty="0" smtClean="0"/>
              <a:t>Lancer </a:t>
            </a:r>
            <a:r>
              <a:rPr lang="en-US" sz="1800" dirty="0" err="1" smtClean="0"/>
              <a:t>zadig</a:t>
            </a:r>
            <a:endParaRPr lang="en-US" sz="1800" dirty="0" smtClean="0"/>
          </a:p>
          <a:p>
            <a:r>
              <a:rPr lang="en-US" sz="1800" dirty="0" err="1" smtClean="0"/>
              <a:t>Remplacer</a:t>
            </a:r>
            <a:r>
              <a:rPr lang="en-US" sz="1800" dirty="0" smtClean="0"/>
              <a:t> </a:t>
            </a:r>
            <a:r>
              <a:rPr lang="en-US" sz="1800" dirty="0" err="1" smtClean="0"/>
              <a:t>toutes</a:t>
            </a:r>
            <a:r>
              <a:rPr lang="en-US" sz="1800" dirty="0" smtClean="0"/>
              <a:t> les </a:t>
            </a:r>
            <a:r>
              <a:rPr lang="en-US" sz="1800" dirty="0" err="1" smtClean="0"/>
              <a:t>Crazyradio</a:t>
            </a:r>
            <a:r>
              <a:rPr lang="en-US" sz="1800" dirty="0" smtClean="0"/>
              <a:t> PA par le driver libusb-win32</a:t>
            </a:r>
          </a:p>
          <a:p>
            <a:r>
              <a:rPr lang="en-US" sz="1800" dirty="0" smtClean="0"/>
              <a:t>Si </a:t>
            </a:r>
            <a:r>
              <a:rPr lang="en-US" sz="1800" dirty="0" err="1" smtClean="0"/>
              <a:t>il</a:t>
            </a:r>
            <a:r>
              <a:rPr lang="en-US" sz="1800" dirty="0" smtClean="0"/>
              <a:t> y a des problems de connection avec </a:t>
            </a:r>
            <a:r>
              <a:rPr lang="en-US" sz="1800" dirty="0" err="1" smtClean="0"/>
              <a:t>LaMoucheFolle</a:t>
            </a:r>
            <a:r>
              <a:rPr lang="en-US" sz="1800" dirty="0" smtClean="0"/>
              <a:t>, </a:t>
            </a:r>
            <a:r>
              <a:rPr lang="en-US" sz="1800" dirty="0" err="1" smtClean="0"/>
              <a:t>remplacer</a:t>
            </a:r>
            <a:r>
              <a:rPr lang="en-US" sz="1800" dirty="0" smtClean="0"/>
              <a:t> par le driver </a:t>
            </a:r>
            <a:r>
              <a:rPr lang="en-US" sz="1800" dirty="0" err="1" smtClean="0"/>
              <a:t>libusbK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5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PREINSTALLATION - VIVE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Brancher</a:t>
            </a:r>
            <a:r>
              <a:rPr lang="en-US" sz="1800" dirty="0" smtClean="0"/>
              <a:t> le vive</a:t>
            </a:r>
          </a:p>
          <a:p>
            <a:r>
              <a:rPr lang="en-US" sz="1800" dirty="0" smtClean="0"/>
              <a:t>Lancer </a:t>
            </a:r>
            <a:r>
              <a:rPr lang="en-US" sz="1800" dirty="0" err="1" smtClean="0"/>
              <a:t>steamVR</a:t>
            </a:r>
            <a:endParaRPr lang="en-US" sz="1800" dirty="0" smtClean="0"/>
          </a:p>
          <a:p>
            <a:r>
              <a:rPr lang="en-US" sz="1800" dirty="0" err="1" smtClean="0"/>
              <a:t>Allumer</a:t>
            </a:r>
            <a:r>
              <a:rPr lang="en-US" sz="1800" dirty="0" smtClean="0"/>
              <a:t> les </a:t>
            </a:r>
            <a:r>
              <a:rPr lang="en-US" sz="1800" dirty="0" err="1" smtClean="0"/>
              <a:t>manettes</a:t>
            </a:r>
            <a:endParaRPr lang="en-US" sz="1800" dirty="0"/>
          </a:p>
          <a:p>
            <a:r>
              <a:rPr lang="en-US" sz="1800" dirty="0" smtClean="0"/>
              <a:t>Si les </a:t>
            </a:r>
            <a:r>
              <a:rPr lang="en-US" sz="1800" dirty="0" err="1" smtClean="0"/>
              <a:t>manettes</a:t>
            </a:r>
            <a:r>
              <a:rPr lang="en-US" sz="1800" dirty="0" smtClean="0"/>
              <a:t> ne </a:t>
            </a:r>
            <a:r>
              <a:rPr lang="en-US" sz="1800" dirty="0" err="1" smtClean="0"/>
              <a:t>sont</a:t>
            </a:r>
            <a:r>
              <a:rPr lang="en-US" sz="1800" dirty="0" smtClean="0"/>
              <a:t> pas </a:t>
            </a:r>
            <a:r>
              <a:rPr lang="en-US" sz="1800" dirty="0" err="1" smtClean="0"/>
              <a:t>présentes</a:t>
            </a:r>
            <a:r>
              <a:rPr lang="en-US" sz="1800" dirty="0" smtClean="0"/>
              <a:t>, </a:t>
            </a:r>
            <a:r>
              <a:rPr lang="en-US" sz="1800" dirty="0" err="1" smtClean="0"/>
              <a:t>appairer</a:t>
            </a:r>
            <a:r>
              <a:rPr lang="en-US" sz="1800" dirty="0" smtClean="0"/>
              <a:t> les </a:t>
            </a:r>
            <a:r>
              <a:rPr lang="en-US" sz="1800" dirty="0" err="1" smtClean="0"/>
              <a:t>manette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– VIVE et </a:t>
            </a:r>
            <a:r>
              <a:rPr lang="en-US" dirty="0" err="1" smtClean="0"/>
              <a:t>MrTracker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Brancher</a:t>
            </a:r>
            <a:r>
              <a:rPr lang="en-US" sz="1800" dirty="0" smtClean="0"/>
              <a:t> et placer les </a:t>
            </a:r>
            <a:r>
              <a:rPr lang="en-US" sz="1800" dirty="0" err="1" smtClean="0"/>
              <a:t>balises</a:t>
            </a:r>
            <a:endParaRPr lang="en-US" sz="1800" dirty="0"/>
          </a:p>
          <a:p>
            <a:r>
              <a:rPr lang="en-US" sz="1800" dirty="0" smtClean="0"/>
              <a:t>Connecter les </a:t>
            </a:r>
            <a:r>
              <a:rPr lang="en-US" sz="1800" dirty="0" err="1" smtClean="0"/>
              <a:t>balises</a:t>
            </a:r>
            <a:r>
              <a:rPr lang="en-US" sz="1800" dirty="0" smtClean="0"/>
              <a:t> avec le cable jack</a:t>
            </a:r>
          </a:p>
          <a:p>
            <a:r>
              <a:rPr lang="en-US" sz="1800" dirty="0" err="1"/>
              <a:t>Brancher</a:t>
            </a:r>
            <a:r>
              <a:rPr lang="en-US" sz="1800" dirty="0"/>
              <a:t> le </a:t>
            </a:r>
            <a:r>
              <a:rPr lang="en-US" sz="1800" dirty="0" smtClean="0"/>
              <a:t>vive</a:t>
            </a:r>
          </a:p>
          <a:p>
            <a:r>
              <a:rPr lang="en-US" sz="1800" dirty="0" err="1" smtClean="0"/>
              <a:t>Allumer</a:t>
            </a:r>
            <a:r>
              <a:rPr lang="en-US" sz="1800" dirty="0" smtClean="0"/>
              <a:t> les controllers Vive </a:t>
            </a:r>
          </a:p>
          <a:p>
            <a:r>
              <a:rPr lang="en-US" sz="1800" dirty="0" smtClean="0"/>
              <a:t>Lancer </a:t>
            </a:r>
            <a:r>
              <a:rPr lang="en-US" sz="1800" dirty="0" err="1" smtClean="0"/>
              <a:t>SteamVR</a:t>
            </a:r>
            <a:endParaRPr lang="en-US" sz="1800" dirty="0"/>
          </a:p>
          <a:p>
            <a:r>
              <a:rPr lang="en-US" sz="1800" dirty="0" smtClean="0"/>
              <a:t>Lancer </a:t>
            </a:r>
            <a:r>
              <a:rPr lang="en-US" sz="1800" dirty="0" err="1" smtClean="0"/>
              <a:t>MrTracker</a:t>
            </a:r>
            <a:r>
              <a:rPr lang="en-US" sz="1800" dirty="0" smtClean="0"/>
              <a:t> et </a:t>
            </a:r>
            <a:r>
              <a:rPr lang="en-US" sz="1800" dirty="0" err="1" smtClean="0"/>
              <a:t>ouvrir</a:t>
            </a:r>
            <a:r>
              <a:rPr lang="en-US" sz="1800" dirty="0" smtClean="0"/>
              <a:t> la session </a:t>
            </a:r>
            <a:r>
              <a:rPr lang="en-US" sz="1800" dirty="0" err="1" smtClean="0"/>
              <a:t>SpheresCurieuses.mrtracker</a:t>
            </a:r>
            <a:endParaRPr lang="en-US" sz="1800" dirty="0" smtClean="0"/>
          </a:p>
          <a:p>
            <a:r>
              <a:rPr lang="en-US" sz="1800" dirty="0" err="1" smtClean="0"/>
              <a:t>Vérifier</a:t>
            </a:r>
            <a:r>
              <a:rPr lang="en-US" sz="1800" dirty="0" smtClean="0"/>
              <a:t> que les </a:t>
            </a:r>
            <a:r>
              <a:rPr lang="en-US" sz="1800" dirty="0" err="1" smtClean="0"/>
              <a:t>manettes</a:t>
            </a:r>
            <a:r>
              <a:rPr lang="en-US" sz="1800" dirty="0" smtClean="0"/>
              <a:t> </a:t>
            </a:r>
            <a:r>
              <a:rPr lang="en-US" sz="1800" dirty="0" err="1" smtClean="0"/>
              <a:t>réagissent</a:t>
            </a:r>
            <a:r>
              <a:rPr lang="en-US" sz="1800" dirty="0" smtClean="0"/>
              <a:t> </a:t>
            </a:r>
            <a:r>
              <a:rPr lang="en-US" sz="1800" dirty="0" err="1" smtClean="0"/>
              <a:t>bien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75" y="3639589"/>
            <a:ext cx="412396" cy="412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1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– </a:t>
            </a:r>
            <a:r>
              <a:rPr lang="en-US" dirty="0" err="1" smtClean="0"/>
              <a:t>Crazyflie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Placer les nodes </a:t>
            </a:r>
            <a:r>
              <a:rPr lang="en-US" sz="1800" dirty="0" err="1" smtClean="0"/>
              <a:t>en</a:t>
            </a:r>
            <a:r>
              <a:rPr lang="en-US" sz="1800" dirty="0" smtClean="0"/>
              <a:t> cube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respectant</a:t>
            </a:r>
            <a:r>
              <a:rPr lang="en-US" sz="1800" dirty="0" smtClean="0"/>
              <a:t> les </a:t>
            </a:r>
            <a:r>
              <a:rPr lang="en-US" sz="1800" dirty="0" err="1" smtClean="0"/>
              <a:t>identifiants</a:t>
            </a:r>
            <a:r>
              <a:rPr lang="en-US" sz="1800" dirty="0" smtClean="0"/>
              <a:t> de </a:t>
            </a:r>
            <a:r>
              <a:rPr lang="en-US" sz="1800" dirty="0" err="1" smtClean="0"/>
              <a:t>chaque</a:t>
            </a:r>
            <a:r>
              <a:rPr lang="en-US" sz="1800" dirty="0" smtClean="0"/>
              <a:t> node</a:t>
            </a:r>
          </a:p>
          <a:p>
            <a:r>
              <a:rPr lang="en-US" sz="1800" dirty="0" err="1" smtClean="0"/>
              <a:t>Vérifier</a:t>
            </a:r>
            <a:r>
              <a:rPr lang="en-US" sz="1800" dirty="0" smtClean="0"/>
              <a:t> que </a:t>
            </a:r>
            <a:r>
              <a:rPr lang="en-US" sz="1800" dirty="0" err="1" smtClean="0"/>
              <a:t>toutes</a:t>
            </a:r>
            <a:r>
              <a:rPr lang="en-US" sz="1800" dirty="0" smtClean="0"/>
              <a:t> les </a:t>
            </a:r>
            <a:r>
              <a:rPr lang="en-US" sz="1800" dirty="0" err="1" smtClean="0"/>
              <a:t>ancres</a:t>
            </a:r>
            <a:r>
              <a:rPr lang="en-US" sz="1800" dirty="0" smtClean="0"/>
              <a:t> </a:t>
            </a:r>
            <a:r>
              <a:rPr lang="en-US" sz="1800" dirty="0" err="1" smtClean="0"/>
              <a:t>s’allument</a:t>
            </a:r>
            <a:r>
              <a:rPr lang="en-US" sz="1800" dirty="0" smtClean="0"/>
              <a:t> et </a:t>
            </a:r>
            <a:r>
              <a:rPr lang="en-US" sz="1800" dirty="0" err="1" smtClean="0"/>
              <a:t>clignotent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rouge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01" y="3500157"/>
            <a:ext cx="6200113" cy="27542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00296" y="4915653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806985" y="5549750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361834" y="4973580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553364" y="4565490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6679155" y="3906316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705060" y="3768510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246489" y="3858597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806986" y="4097406"/>
            <a:ext cx="307615" cy="273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78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– la </a:t>
            </a:r>
            <a:r>
              <a:rPr lang="en-US" dirty="0" err="1" smtClean="0"/>
              <a:t>mouche</a:t>
            </a:r>
            <a:r>
              <a:rPr lang="en-US" dirty="0"/>
              <a:t> </a:t>
            </a:r>
            <a:r>
              <a:rPr lang="en-US" dirty="0" err="1" smtClean="0"/>
              <a:t>folle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Lancer </a:t>
            </a:r>
            <a:r>
              <a:rPr lang="en-US" dirty="0" err="1" smtClean="0"/>
              <a:t>LaMoucheFolle</a:t>
            </a:r>
            <a:r>
              <a:rPr lang="en-US" dirty="0" smtClean="0"/>
              <a:t> et </a:t>
            </a:r>
            <a:r>
              <a:rPr lang="en-US" dirty="0" err="1" smtClean="0"/>
              <a:t>ouvrir</a:t>
            </a:r>
            <a:r>
              <a:rPr lang="en-US" dirty="0" smtClean="0"/>
              <a:t> </a:t>
            </a:r>
            <a:r>
              <a:rPr lang="en-US" dirty="0" err="1" smtClean="0"/>
              <a:t>SpheresCurieuses.mouche</a:t>
            </a:r>
            <a:endParaRPr lang="en-US" dirty="0" smtClean="0"/>
          </a:p>
          <a:p>
            <a:r>
              <a:rPr lang="en-US" dirty="0" err="1" smtClean="0"/>
              <a:t>Ouvrir</a:t>
            </a:r>
            <a:r>
              <a:rPr lang="en-US" dirty="0" smtClean="0"/>
              <a:t> le </a:t>
            </a:r>
            <a:r>
              <a:rPr lang="en-US" dirty="0" err="1" smtClean="0"/>
              <a:t>panneau</a:t>
            </a:r>
            <a:r>
              <a:rPr lang="en-US" dirty="0" smtClean="0"/>
              <a:t> “Nodes”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chaque</a:t>
            </a:r>
            <a:r>
              <a:rPr lang="en-US" dirty="0" smtClean="0"/>
              <a:t> node, </a:t>
            </a:r>
            <a:r>
              <a:rPr lang="en-US" dirty="0" err="1" smtClean="0"/>
              <a:t>rentrer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coordonée</a:t>
            </a:r>
            <a:r>
              <a:rPr lang="en-US" dirty="0" smtClean="0"/>
              <a:t> X,Y,Z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mètres</a:t>
            </a:r>
            <a:r>
              <a:rPr lang="en-US" dirty="0" smtClean="0"/>
              <a:t>. Le point 0,0,0 </a:t>
            </a:r>
            <a:r>
              <a:rPr lang="en-US" dirty="0" err="1" smtClean="0"/>
              <a:t>est</a:t>
            </a:r>
            <a:r>
              <a:rPr lang="en-US" dirty="0" smtClean="0"/>
              <a:t> le node au sol à </a:t>
            </a:r>
            <a:r>
              <a:rPr lang="en-US" dirty="0" err="1" smtClean="0"/>
              <a:t>jardin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devant</a:t>
            </a:r>
            <a:r>
              <a:rPr lang="en-US" dirty="0" smtClean="0"/>
              <a:t> de scène, </a:t>
            </a:r>
            <a:r>
              <a:rPr lang="en-US" dirty="0" err="1" smtClean="0"/>
              <a:t>l’axe</a:t>
            </a:r>
            <a:r>
              <a:rPr lang="en-US" dirty="0" smtClean="0"/>
              <a:t> X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Jardin-Cour</a:t>
            </a:r>
            <a:r>
              <a:rPr lang="en-US" dirty="0" smtClean="0"/>
              <a:t>, </a:t>
            </a:r>
            <a:r>
              <a:rPr lang="en-US" dirty="0" err="1" smtClean="0"/>
              <a:t>l’axe</a:t>
            </a:r>
            <a:r>
              <a:rPr lang="en-US" dirty="0" smtClean="0"/>
              <a:t> Y </a:t>
            </a:r>
            <a:r>
              <a:rPr lang="en-US" dirty="0" err="1" smtClean="0"/>
              <a:t>est</a:t>
            </a:r>
            <a:r>
              <a:rPr lang="en-US" dirty="0"/>
              <a:t> </a:t>
            </a:r>
            <a:r>
              <a:rPr lang="en-US" dirty="0" smtClean="0"/>
              <a:t>vertical et </a:t>
            </a:r>
            <a:r>
              <a:rPr lang="en-US" dirty="0" err="1" smtClean="0"/>
              <a:t>l’axe</a:t>
            </a:r>
            <a:r>
              <a:rPr lang="en-US" dirty="0" smtClean="0"/>
              <a:t> Z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devant</a:t>
            </a:r>
            <a:r>
              <a:rPr lang="en-US" dirty="0" smtClean="0"/>
              <a:t>-fond de scène.</a:t>
            </a:r>
          </a:p>
          <a:p>
            <a:r>
              <a:rPr lang="en-US" dirty="0" err="1" smtClean="0"/>
              <a:t>Enregistrer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: La </a:t>
            </a:r>
            <a:r>
              <a:rPr lang="en-US" dirty="0" err="1" smtClean="0"/>
              <a:t>Mouche</a:t>
            </a:r>
            <a:r>
              <a:rPr lang="en-US" dirty="0" smtClean="0"/>
              <a:t> </a:t>
            </a:r>
            <a:r>
              <a:rPr lang="en-US" dirty="0" err="1" smtClean="0"/>
              <a:t>Folle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Brancher</a:t>
            </a:r>
            <a:r>
              <a:rPr lang="en-US" dirty="0"/>
              <a:t> les </a:t>
            </a:r>
            <a:r>
              <a:rPr lang="en-US" dirty="0" err="1"/>
              <a:t>crazyradio</a:t>
            </a:r>
            <a:endParaRPr lang="en-US" dirty="0"/>
          </a:p>
          <a:p>
            <a:r>
              <a:rPr lang="en-US" dirty="0" err="1" smtClean="0"/>
              <a:t>Allumer</a:t>
            </a:r>
            <a:r>
              <a:rPr lang="en-US" dirty="0" smtClean="0"/>
              <a:t> les drones</a:t>
            </a:r>
          </a:p>
          <a:p>
            <a:r>
              <a:rPr lang="en-US" dirty="0" smtClean="0"/>
              <a:t>Placer les drones sur scène</a:t>
            </a:r>
          </a:p>
          <a:p>
            <a:r>
              <a:rPr lang="en-US" dirty="0" smtClean="0"/>
              <a:t>Connecter les drones (un par un, </a:t>
            </a:r>
            <a:r>
              <a:rPr lang="en-US" dirty="0" err="1" smtClean="0"/>
              <a:t>ou</a:t>
            </a:r>
            <a:r>
              <a:rPr lang="en-US" dirty="0" smtClean="0"/>
              <a:t> via le </a:t>
            </a:r>
            <a:r>
              <a:rPr lang="en-US" dirty="0" err="1" smtClean="0"/>
              <a:t>bouton</a:t>
            </a:r>
            <a:r>
              <a:rPr lang="en-US" dirty="0" smtClean="0"/>
              <a:t> “Connect All”)</a:t>
            </a:r>
          </a:p>
          <a:p>
            <a:r>
              <a:rPr lang="en-US" dirty="0" err="1" smtClean="0"/>
              <a:t>Vérifier</a:t>
            </a:r>
            <a:r>
              <a:rPr lang="en-US" dirty="0" smtClean="0"/>
              <a:t> que les drones se </a:t>
            </a:r>
            <a:r>
              <a:rPr lang="en-US" dirty="0" err="1" smtClean="0"/>
              <a:t>stabilisent</a:t>
            </a:r>
            <a:r>
              <a:rPr lang="en-US" dirty="0" smtClean="0"/>
              <a:t> avec des </a:t>
            </a:r>
            <a:r>
              <a:rPr lang="en-US" dirty="0" err="1" smtClean="0"/>
              <a:t>coordonées</a:t>
            </a:r>
            <a:r>
              <a:rPr lang="en-US" dirty="0" smtClean="0"/>
              <a:t> </a:t>
            </a:r>
            <a:r>
              <a:rPr lang="en-US" dirty="0" err="1" smtClean="0"/>
              <a:t>cohérentes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cliquer</a:t>
            </a:r>
            <a:r>
              <a:rPr lang="en-US" dirty="0" smtClean="0"/>
              <a:t> sur un drone et verifier les </a:t>
            </a:r>
            <a:r>
              <a:rPr lang="en-US" dirty="0" err="1" smtClean="0"/>
              <a:t>valeurs</a:t>
            </a:r>
            <a:r>
              <a:rPr lang="en-US" dirty="0" smtClean="0"/>
              <a:t> de “Real Position”.  Si </a:t>
            </a:r>
            <a:r>
              <a:rPr lang="en-US" dirty="0" err="1" smtClean="0"/>
              <a:t>elles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à 0.50, </a:t>
            </a:r>
            <a:r>
              <a:rPr lang="en-US" dirty="0" err="1" smtClean="0"/>
              <a:t>il</a:t>
            </a:r>
            <a:r>
              <a:rPr lang="en-US" dirty="0" smtClean="0"/>
              <a:t> y a un </a:t>
            </a:r>
            <a:r>
              <a:rPr lang="en-US" dirty="0" err="1" smtClean="0"/>
              <a:t>problème</a:t>
            </a:r>
            <a:r>
              <a:rPr lang="en-US" dirty="0" smtClean="0"/>
              <a:t> avec le deck de </a:t>
            </a:r>
            <a:r>
              <a:rPr lang="en-US" dirty="0" err="1" smtClean="0"/>
              <a:t>positionnement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753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H2C2</vt:lpstr>
      <vt:lpstr>Global setup</vt:lpstr>
      <vt:lpstr>PREINSTALLATION – Logiciels</vt:lpstr>
      <vt:lpstr>PREINSTALLATION – CRAZYFLIE</vt:lpstr>
      <vt:lpstr>PREINSTALLATION - VIVE</vt:lpstr>
      <vt:lpstr>installation – VIVE et MrTracker</vt:lpstr>
      <vt:lpstr>Installation – Crazyflie NODES</vt:lpstr>
      <vt:lpstr>Installation – la mouche folle</vt:lpstr>
      <vt:lpstr>Exploitation : La Mouche Folle</vt:lpstr>
      <vt:lpstr>EXPLOITATION – Specktr et chataigne</vt:lpstr>
      <vt:lpstr>Exploitation : Vive et Mr Tracker</vt:lpstr>
      <vt:lpstr>Exploitation : UNity</vt:lpstr>
      <vt:lpstr>Exploitation : Unity – Calibration VIVE</vt:lpstr>
      <vt:lpstr>Exploitation : Unity</vt:lpstr>
      <vt:lpstr>Troubleshoot : UNITY et La Mouche Folle</vt:lpstr>
      <vt:lpstr>Troubleshoot : CrazyflieS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H2C2</dc:title>
  <dc:creator>Benjamin Kuperberg</dc:creator>
  <cp:lastModifiedBy>Benjamin Kuperberg</cp:lastModifiedBy>
  <cp:revision>41</cp:revision>
  <dcterms:created xsi:type="dcterms:W3CDTF">2017-11-18T11:39:42Z</dcterms:created>
  <dcterms:modified xsi:type="dcterms:W3CDTF">2017-11-18T13:29:07Z</dcterms:modified>
</cp:coreProperties>
</file>