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6" r:id="rId3"/>
    <p:sldId id="257" r:id="rId4"/>
    <p:sldId id="265" r:id="rId5"/>
    <p:sldId id="266" r:id="rId6"/>
    <p:sldId id="258" r:id="rId7"/>
    <p:sldId id="259" r:id="rId8"/>
    <p:sldId id="260" r:id="rId9"/>
    <p:sldId id="267" r:id="rId10"/>
    <p:sldId id="263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1DA8BE-8B5B-4D9B-BF03-34FFF4CBA818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61D5DC2-7A6B-4527-90D9-E19262DBA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9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A MODEL TO DETECT PLANT PEST AND DISEASE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(KUAPA APP)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system will also serve as a platform where appropriate pesticides can be acquired, contacts of extension services among others can be accessed.</a:t>
            </a:r>
          </a:p>
          <a:p>
            <a:endParaRPr lang="en-US" sz="2000" dirty="0"/>
          </a:p>
          <a:p>
            <a:r>
              <a:rPr lang="en-US" sz="2000" dirty="0" smtClean="0"/>
              <a:t>One </a:t>
            </a:r>
            <a:r>
              <a:rPr lang="en-US" sz="2000" dirty="0"/>
              <a:t>huge challenge that comes between the effective uses of this system is language barrier because the targets may face challenges with the English language. The system seeks to add a voice recognition which help communicate easily findings from tests and solutions as well in local languages.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218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system will use image recognition from deep learning and neural networks, from a huge dataset in identifying pests of crops and diseases as well.</a:t>
            </a:r>
          </a:p>
          <a:p>
            <a:r>
              <a:rPr lang="en-US" sz="2000" dirty="0"/>
              <a:t>Recommendations of appropriate measures such as chemical, cultural and biological solutions will be offered based on the type of pest or disease found. 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852936"/>
            <a:ext cx="8229600" cy="114300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6"/>
            <a:ext cx="7526338" cy="1172489"/>
          </a:xfrm>
        </p:spPr>
        <p:txBody>
          <a:bodyPr>
            <a:normAutofit/>
          </a:bodyPr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AKUGU GIDEON and </a:t>
            </a:r>
            <a:r>
              <a:rPr lang="en-GB" dirty="0"/>
              <a:t>KUSI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Agriculture accounts for about 28% of Ghana’s Gross Domestic product and employs more than half of the work </a:t>
            </a:r>
            <a:r>
              <a:rPr lang="en-GB" sz="2000" dirty="0" smtClean="0"/>
              <a:t>force.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The major starchy staples include maize, rice, cassava </a:t>
            </a:r>
            <a:r>
              <a:rPr lang="en-GB" sz="2000" dirty="0" err="1" smtClean="0"/>
              <a:t>etc</a:t>
            </a:r>
            <a:r>
              <a:rPr lang="en-GB" sz="2000" dirty="0" smtClean="0"/>
              <a:t>, </a:t>
            </a:r>
            <a:r>
              <a:rPr lang="en-GB" sz="2000" dirty="0"/>
              <a:t>which occupy a total land area of 3.40Mha, representing about 43% of cultivated </a:t>
            </a:r>
            <a:r>
              <a:rPr lang="en-GB" sz="2000" dirty="0" smtClean="0"/>
              <a:t>land.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7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purpose of this presentation is to present a detailed description of </a:t>
            </a:r>
            <a:r>
              <a:rPr lang="en-US" sz="2400" dirty="0" err="1" smtClean="0"/>
              <a:t>Kuapa</a:t>
            </a:r>
            <a:r>
              <a:rPr lang="en-US" sz="2400" dirty="0" smtClean="0"/>
              <a:t> App. It explains the purpose and features of the application itself, the interface which farmers will be interacting with app.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72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offer farmers and gardeners the possibility to receive decision support directly on their smartphone.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1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pests and diseases affect food crops, causing significant losses to farmers and threatening food security </a:t>
            </a:r>
            <a:r>
              <a:rPr lang="en-US" dirty="0" smtClean="0"/>
              <a:t>worldwide.</a:t>
            </a:r>
          </a:p>
          <a:p>
            <a:r>
              <a:rPr lang="en-GB" dirty="0"/>
              <a:t>A report on the Daily Graphic dated </a:t>
            </a:r>
            <a:r>
              <a:rPr lang="en-US" dirty="0"/>
              <a:t>Oct 03, 2015, stated that Ghana loses 30% of crop yield to pest and disease, this was due to lack of plant health service as there are limited number of extension </a:t>
            </a:r>
            <a:r>
              <a:rPr lang="en-US" dirty="0" smtClean="0"/>
              <a:t>officers.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 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Low crop yield has an adverse effect on the economy of any nation whose economy depends on agriculture. </a:t>
            </a:r>
            <a:endParaRPr lang="en-GB" sz="2000" dirty="0" smtClean="0"/>
          </a:p>
          <a:p>
            <a:r>
              <a:rPr lang="en-GB" sz="2000" dirty="0" smtClean="0"/>
              <a:t>When </a:t>
            </a:r>
            <a:r>
              <a:rPr lang="en-GB" sz="2000" dirty="0"/>
              <a:t>there is low crop yield, prices of crops go high due to scarcity of the produce, as this happens food which is a necessity becomes hard to afford, this results in hunger  for most citizens due to high cost of foodstuff.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An </a:t>
            </a:r>
            <a:r>
              <a:rPr lang="en-GB" sz="2000" dirty="0"/>
              <a:t>AI </a:t>
            </a:r>
            <a:r>
              <a:rPr lang="en-GB" sz="2000" dirty="0" smtClean="0"/>
              <a:t>software that </a:t>
            </a:r>
            <a:r>
              <a:rPr lang="en-GB" sz="2000" dirty="0"/>
              <a:t>gives accurate information on plant pest and diseases based on images of plants suffering from a particular disease or pest attack and offer recommendation to solving </a:t>
            </a:r>
            <a:r>
              <a:rPr lang="en-GB" sz="2000" dirty="0" smtClean="0"/>
              <a:t>it.</a:t>
            </a:r>
          </a:p>
          <a:p>
            <a:r>
              <a:rPr lang="en-GB" sz="2000" dirty="0"/>
              <a:t>This will help farmers acquire </a:t>
            </a:r>
            <a:r>
              <a:rPr lang="en-GB" sz="2000" dirty="0" smtClean="0"/>
              <a:t>help quickly and easily </a:t>
            </a:r>
            <a:r>
              <a:rPr lang="en-GB" sz="2000" dirty="0"/>
              <a:t>to improve and maximize crop yield, especially </a:t>
            </a:r>
            <a:r>
              <a:rPr lang="en-US" sz="2000" dirty="0"/>
              <a:t>Where there is lack of expert human diagnosis in the field.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OF THE APP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9997" y="2222497"/>
            <a:ext cx="8334002" cy="4446862"/>
          </a:xfrm>
        </p:spPr>
      </p:pic>
    </p:spTree>
    <p:extLst>
      <p:ext uri="{BB962C8B-B14F-4D97-AF65-F5344CB8AC3E}">
        <p14:creationId xmlns:p14="http://schemas.microsoft.com/office/powerpoint/2010/main" val="18645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178</TotalTime>
  <Words>459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Trebuchet MS</vt:lpstr>
      <vt:lpstr>Wingdings 2</vt:lpstr>
      <vt:lpstr>Quotable</vt:lpstr>
      <vt:lpstr>AI PROJECT</vt:lpstr>
      <vt:lpstr>Group presentation</vt:lpstr>
      <vt:lpstr>INTRODUCTION</vt:lpstr>
      <vt:lpstr>Scope </vt:lpstr>
      <vt:lpstr>OBJECTIVE</vt:lpstr>
      <vt:lpstr>PROBLEM STATEMENT</vt:lpstr>
      <vt:lpstr>PROBLEM STATEMENT CONTD</vt:lpstr>
      <vt:lpstr>SOLUTION</vt:lpstr>
      <vt:lpstr>INTERFACE OF THE APP</vt:lpstr>
      <vt:lpstr>INNOVATION</vt:lpstr>
      <vt:lpstr>TECHNICAL FEASIBILITY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lenovo</dc:creator>
  <cp:lastModifiedBy>Microsoft</cp:lastModifiedBy>
  <cp:revision>10</cp:revision>
  <dcterms:created xsi:type="dcterms:W3CDTF">2019-09-13T22:25:14Z</dcterms:created>
  <dcterms:modified xsi:type="dcterms:W3CDTF">2019-09-14T10:21:15Z</dcterms:modified>
</cp:coreProperties>
</file>