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0" r:id="rId6"/>
    <p:sldId id="264" r:id="rId7"/>
    <p:sldId id="265" r:id="rId8"/>
    <p:sldId id="263" r:id="rId9"/>
    <p:sldId id="266" r:id="rId10"/>
    <p:sldId id="267"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72" y="9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90422-5CA4-4338-BB14-21CA69B199A4}" type="datetimeFigureOut">
              <a:rPr lang="fr-FR" smtClean="0"/>
              <a:t>21/06/2018</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D3541-EB67-4243-AE12-14C82A3C880B}" type="slidenum">
              <a:rPr lang="fr-FR" smtClean="0"/>
              <a:t>‹#›</a:t>
            </a:fld>
            <a:endParaRPr lang="fr-FR"/>
          </a:p>
        </p:txBody>
      </p:sp>
    </p:spTree>
    <p:extLst>
      <p:ext uri="{BB962C8B-B14F-4D97-AF65-F5344CB8AC3E}">
        <p14:creationId xmlns:p14="http://schemas.microsoft.com/office/powerpoint/2010/main" val="73188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1FB6236-10D4-4190-A0FE-060ECD3E42E1}" type="datetimeFigureOut">
              <a:rPr lang="fr-FR" smtClean="0"/>
              <a:t>21/06/2018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111183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1FB6236-10D4-4190-A0FE-060ECD3E42E1}" type="datetimeFigureOut">
              <a:rPr lang="fr-FR" smtClean="0"/>
              <a:t>21/06/2018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146708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1FB6236-10D4-4190-A0FE-060ECD3E42E1}" type="datetimeFigureOut">
              <a:rPr lang="fr-FR" smtClean="0"/>
              <a:t>21/06/2018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45011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1FB6236-10D4-4190-A0FE-060ECD3E42E1}" type="datetimeFigureOut">
              <a:rPr lang="fr-FR" smtClean="0"/>
              <a:t>21/06/2018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79099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FB6236-10D4-4190-A0FE-060ECD3E42E1}" type="datetimeFigureOut">
              <a:rPr lang="fr-FR" smtClean="0"/>
              <a:t>21/06/2018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105007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A1FB6236-10D4-4190-A0FE-060ECD3E42E1}" type="datetimeFigureOut">
              <a:rPr lang="fr-FR" smtClean="0"/>
              <a:t>21/06/2018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165110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A1FB6236-10D4-4190-A0FE-060ECD3E42E1}" type="datetimeFigureOut">
              <a:rPr lang="fr-FR" smtClean="0"/>
              <a:t>21/06/2018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311625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A1FB6236-10D4-4190-A0FE-060ECD3E42E1}" type="datetimeFigureOut">
              <a:rPr lang="fr-FR" smtClean="0"/>
              <a:t>21/06/2018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162724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B6236-10D4-4190-A0FE-060ECD3E42E1}" type="datetimeFigureOut">
              <a:rPr lang="fr-FR" smtClean="0"/>
              <a:t>21/06/2018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4141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FB6236-10D4-4190-A0FE-060ECD3E42E1}" type="datetimeFigureOut">
              <a:rPr lang="fr-FR" smtClean="0"/>
              <a:t>21/06/2018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341050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FB6236-10D4-4190-A0FE-060ECD3E42E1}" type="datetimeFigureOut">
              <a:rPr lang="fr-FR" smtClean="0"/>
              <a:t>21/06/2018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7342EF5-5A6F-44A1-A990-31C96640E266}" type="slidenum">
              <a:rPr lang="fr-FR" smtClean="0"/>
              <a:t>‹#›</a:t>
            </a:fld>
            <a:endParaRPr lang="fr-FR"/>
          </a:p>
        </p:txBody>
      </p:sp>
    </p:spTree>
    <p:extLst>
      <p:ext uri="{BB962C8B-B14F-4D97-AF65-F5344CB8AC3E}">
        <p14:creationId xmlns:p14="http://schemas.microsoft.com/office/powerpoint/2010/main" val="32232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6236-10D4-4190-A0FE-060ECD3E42E1}" type="datetimeFigureOut">
              <a:rPr lang="fr-FR" smtClean="0"/>
              <a:t>21/06/2018</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42EF5-5A6F-44A1-A990-31C96640E266}" type="slidenum">
              <a:rPr lang="fr-FR" smtClean="0"/>
              <a:t>‹#›</a:t>
            </a:fld>
            <a:endParaRPr lang="fr-FR"/>
          </a:p>
        </p:txBody>
      </p:sp>
    </p:spTree>
    <p:extLst>
      <p:ext uri="{BB962C8B-B14F-4D97-AF65-F5344CB8AC3E}">
        <p14:creationId xmlns:p14="http://schemas.microsoft.com/office/powerpoint/2010/main" val="154906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Flexbox</a:t>
            </a:r>
            <a:endParaRPr lang="fr-FR" dirty="0"/>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844921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Ex3. Integrate Cards in your site</a:t>
            </a: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600200"/>
            <a:ext cx="4181475"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388" y="1295400"/>
            <a:ext cx="42481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29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434714" y="457201"/>
            <a:ext cx="7413885" cy="2246769"/>
          </a:xfrm>
          <a:prstGeom prst="rect">
            <a:avLst/>
          </a:prstGeom>
          <a:solidFill>
            <a:srgbClr val="E6EF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2E3437"/>
                </a:solidFill>
                <a:effectLst/>
                <a:latin typeface="lato"/>
                <a:cs typeface="Arial" pitchFamily="34" charset="0"/>
              </a:rPr>
              <a:t>Le module CSS3 </a:t>
            </a:r>
            <a:r>
              <a:rPr kumimoji="0" lang="fr-FR" b="0" i="0" u="none" strike="noStrike" cap="none" normalizeH="0" baseline="0" dirty="0" err="1" smtClean="0">
                <a:ln>
                  <a:noFill/>
                </a:ln>
                <a:solidFill>
                  <a:srgbClr val="2E3437"/>
                </a:solidFill>
                <a:effectLst/>
                <a:latin typeface="Inconsolata"/>
                <a:cs typeface="Arial" pitchFamily="34" charset="0"/>
              </a:rPr>
              <a:t>Flexbox</a:t>
            </a:r>
            <a:r>
              <a:rPr kumimoji="0" lang="fr-FR" b="0" i="0" u="none" strike="noStrike" cap="none" normalizeH="0" baseline="0" dirty="0" smtClean="0">
                <a:ln>
                  <a:noFill/>
                </a:ln>
                <a:solidFill>
                  <a:srgbClr val="2E3437"/>
                </a:solidFill>
                <a:effectLst/>
                <a:latin typeface="Inconsolata"/>
                <a:cs typeface="Arial" pitchFamily="34" charset="0"/>
              </a:rPr>
              <a:t> </a:t>
            </a:r>
            <a:r>
              <a:rPr kumimoji="0" lang="fr-FR" b="0" i="0" u="none" strike="noStrike" cap="none" normalizeH="0" baseline="0" dirty="0" err="1" smtClean="0">
                <a:ln>
                  <a:noFill/>
                </a:ln>
                <a:solidFill>
                  <a:srgbClr val="2E3437"/>
                </a:solidFill>
                <a:effectLst/>
                <a:latin typeface="Inconsolata"/>
                <a:cs typeface="Arial" pitchFamily="34" charset="0"/>
              </a:rPr>
              <a:t>Layout</a:t>
            </a:r>
            <a:r>
              <a:rPr kumimoji="0" lang="fr-FR" sz="2800" b="0" i="0" u="none" strike="noStrike" cap="none" normalizeH="0" baseline="0" dirty="0" smtClean="0">
                <a:ln>
                  <a:noFill/>
                </a:ln>
                <a:solidFill>
                  <a:srgbClr val="2E3437"/>
                </a:solidFill>
                <a:effectLst/>
                <a:latin typeface="lato"/>
                <a:cs typeface="Arial" pitchFamily="34" charset="0"/>
              </a:rPr>
              <a:t> fournit une façon efficace de </a:t>
            </a:r>
            <a:r>
              <a:rPr kumimoji="0" lang="fr-FR" sz="2800" b="0" i="0" u="sng" strike="noStrike" cap="none" normalizeH="0" baseline="0" dirty="0" smtClean="0">
                <a:ln>
                  <a:noFill/>
                </a:ln>
                <a:solidFill>
                  <a:srgbClr val="2E3437"/>
                </a:solidFill>
                <a:effectLst/>
                <a:latin typeface="lato"/>
                <a:cs typeface="Arial" pitchFamily="34" charset="0"/>
              </a:rPr>
              <a:t>disposer</a:t>
            </a:r>
            <a:r>
              <a:rPr kumimoji="0" lang="fr-FR" sz="2800" b="0" i="0" u="none" strike="noStrike" cap="none" normalizeH="0" baseline="0" dirty="0" smtClean="0">
                <a:ln>
                  <a:noFill/>
                </a:ln>
                <a:solidFill>
                  <a:srgbClr val="2E3437"/>
                </a:solidFill>
                <a:effectLst/>
                <a:latin typeface="lato"/>
                <a:cs typeface="Arial" pitchFamily="34" charset="0"/>
              </a:rPr>
              <a:t>, </a:t>
            </a:r>
            <a:r>
              <a:rPr kumimoji="0" lang="fr-FR" sz="2800" b="0" i="0" u="sng" strike="noStrike" cap="none" normalizeH="0" baseline="0" dirty="0" smtClean="0">
                <a:ln>
                  <a:noFill/>
                </a:ln>
                <a:solidFill>
                  <a:srgbClr val="2E3437"/>
                </a:solidFill>
                <a:effectLst/>
                <a:latin typeface="lato"/>
                <a:cs typeface="Arial" pitchFamily="34" charset="0"/>
              </a:rPr>
              <a:t>aligner</a:t>
            </a:r>
            <a:r>
              <a:rPr kumimoji="0" lang="fr-FR" sz="2800" b="0" i="0" u="none" strike="noStrike" cap="none" normalizeH="0" baseline="0" dirty="0" smtClean="0">
                <a:ln>
                  <a:noFill/>
                </a:ln>
                <a:solidFill>
                  <a:srgbClr val="2E3437"/>
                </a:solidFill>
                <a:effectLst/>
                <a:latin typeface="lato"/>
                <a:cs typeface="Arial" pitchFamily="34" charset="0"/>
              </a:rPr>
              <a:t> et </a:t>
            </a:r>
            <a:r>
              <a:rPr kumimoji="0" lang="fr-FR" sz="2800" b="0" i="0" u="sng" strike="noStrike" cap="none" normalizeH="0" baseline="0" dirty="0" smtClean="0">
                <a:ln>
                  <a:noFill/>
                </a:ln>
                <a:solidFill>
                  <a:srgbClr val="2E3437"/>
                </a:solidFill>
                <a:effectLst/>
                <a:latin typeface="lato"/>
                <a:cs typeface="Arial" pitchFamily="34" charset="0"/>
              </a:rPr>
              <a:t>distribuer</a:t>
            </a:r>
            <a:r>
              <a:rPr kumimoji="0" lang="fr-FR" sz="2800" b="0" i="0" u="none" strike="noStrike" cap="none" normalizeH="0" baseline="0" dirty="0" smtClean="0">
                <a:ln>
                  <a:noFill/>
                </a:ln>
                <a:solidFill>
                  <a:srgbClr val="2E3437"/>
                </a:solidFill>
                <a:effectLst/>
                <a:latin typeface="lato"/>
                <a:cs typeface="Arial" pitchFamily="34" charset="0"/>
              </a:rPr>
              <a:t> l'espace </a:t>
            </a:r>
            <a:r>
              <a:rPr kumimoji="0" lang="fr-FR" sz="2800" b="0" i="0" u="sng" strike="noStrike" cap="none" normalizeH="0" baseline="0" dirty="0" smtClean="0">
                <a:ln>
                  <a:noFill/>
                </a:ln>
                <a:solidFill>
                  <a:srgbClr val="2E3437"/>
                </a:solidFill>
                <a:effectLst/>
                <a:latin typeface="lato"/>
                <a:cs typeface="Arial" pitchFamily="34" charset="0"/>
              </a:rPr>
              <a:t>entre les items d'un container</a:t>
            </a:r>
            <a:r>
              <a:rPr kumimoji="0" lang="fr-FR" sz="2800" b="0" i="0" u="none" strike="noStrike" cap="none" normalizeH="0" baseline="0" dirty="0" smtClean="0">
                <a:ln>
                  <a:noFill/>
                </a:ln>
                <a:solidFill>
                  <a:srgbClr val="2E3437"/>
                </a:solidFill>
                <a:effectLst/>
                <a:latin typeface="lato"/>
                <a:cs typeface="Arial" pitchFamily="34" charset="0"/>
              </a:rPr>
              <a:t>, même lorsque leurs dimensions sont inconnues et/ou dynamiques - d'où le terme "</a:t>
            </a:r>
            <a:r>
              <a:rPr kumimoji="0" lang="fr-FR" sz="2800" b="0" i="0" u="none" strike="noStrike" cap="none" normalizeH="0" baseline="0" dirty="0" err="1" smtClean="0">
                <a:ln>
                  <a:noFill/>
                </a:ln>
                <a:solidFill>
                  <a:srgbClr val="2E3437"/>
                </a:solidFill>
                <a:effectLst/>
                <a:latin typeface="lato"/>
                <a:cs typeface="Arial" pitchFamily="34" charset="0"/>
              </a:rPr>
              <a:t>flex</a:t>
            </a:r>
            <a:r>
              <a:rPr kumimoji="0" lang="fr-FR" sz="2800" b="0" i="0" u="none" strike="noStrike" cap="none" normalizeH="0" baseline="0" dirty="0" smtClean="0">
                <a:ln>
                  <a:noFill/>
                </a:ln>
                <a:solidFill>
                  <a:srgbClr val="2E3437"/>
                </a:solidFill>
                <a:effectLst/>
                <a:latin typeface="lato"/>
                <a:cs typeface="Arial" pitchFamily="34" charset="0"/>
              </a:rPr>
              <a:t>".</a:t>
            </a:r>
            <a:r>
              <a:rPr kumimoji="0" lang="fr-FR" sz="1400" b="0" i="0" u="none" strike="noStrike" cap="none" normalizeH="0" baseline="0" dirty="0" smtClean="0">
                <a:ln>
                  <a:noFill/>
                </a:ln>
                <a:solidFill>
                  <a:schemeClr val="tx1"/>
                </a:solidFill>
                <a:effectLst/>
                <a:latin typeface="Arial" pitchFamily="34" charset="0"/>
                <a:cs typeface="Arial" pitchFamily="34" charset="0"/>
              </a:rPr>
              <a:t> </a:t>
            </a:r>
            <a:endParaRPr kumimoji="0" lang="fr-FR"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548" y="3200400"/>
            <a:ext cx="474450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44238" y="3200400"/>
            <a:ext cx="3974309" cy="3139321"/>
          </a:xfrm>
          <a:prstGeom prst="rect">
            <a:avLst/>
          </a:prstGeom>
        </p:spPr>
        <p:txBody>
          <a:bodyPr wrap="square">
            <a:spAutoFit/>
          </a:bodyPr>
          <a:lstStyle/>
          <a:p>
            <a:r>
              <a:rPr lang="fr-FR" dirty="0"/>
              <a:t>L'idée principale est de donner à un élément contenant (container) la possibilité de changer les largeur et hauteur des éléments contenus (items), afin de remplir au mieux l'espace disponible, et de s'adapter à tous les terminaux et toutes les tailles d'écrans. Un container flexible permet aux items de s'étendre pour occuper la place disponible ou au contraire les réduit pour leur éviter de déborder.</a:t>
            </a:r>
          </a:p>
        </p:txBody>
      </p:sp>
    </p:spTree>
    <p:extLst>
      <p:ext uri="{BB962C8B-B14F-4D97-AF65-F5344CB8AC3E}">
        <p14:creationId xmlns:p14="http://schemas.microsoft.com/office/powerpoint/2010/main" val="1802372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No.1:Flexible Box (1/3)</a:t>
            </a:r>
            <a:endParaRPr lang="fr-FR" dirty="0"/>
          </a:p>
        </p:txBody>
      </p:sp>
      <p:sp>
        <p:nvSpPr>
          <p:cNvPr id="3" name="Rectangle 2"/>
          <p:cNvSpPr/>
          <p:nvPr/>
        </p:nvSpPr>
        <p:spPr>
          <a:xfrm>
            <a:off x="457200" y="1856631"/>
            <a:ext cx="3810000" cy="1815882"/>
          </a:xfrm>
          <a:prstGeom prst="rect">
            <a:avLst/>
          </a:prstGeom>
        </p:spPr>
        <p:txBody>
          <a:bodyPr wrap="square">
            <a:spAutoFit/>
          </a:bodyPr>
          <a:lstStyle/>
          <a:p>
            <a:r>
              <a:rPr lang="fr-FR" sz="1400" dirty="0" smtClean="0"/>
              <a:t>&lt;!</a:t>
            </a:r>
            <a:r>
              <a:rPr lang="fr-FR" sz="1400" dirty="0" err="1" smtClean="0"/>
              <a:t>doctype</a:t>
            </a:r>
            <a:r>
              <a:rPr lang="fr-FR" sz="1400" dirty="0" smtClean="0"/>
              <a:t> html&gt;</a:t>
            </a:r>
          </a:p>
          <a:p>
            <a:r>
              <a:rPr lang="fr-FR" sz="1400" dirty="0" smtClean="0"/>
              <a:t>&lt;</a:t>
            </a:r>
            <a:r>
              <a:rPr lang="fr-FR" sz="1400" dirty="0" err="1" smtClean="0"/>
              <a:t>title</a:t>
            </a:r>
            <a:r>
              <a:rPr lang="fr-FR" sz="1400" dirty="0" smtClean="0"/>
              <a:t>&gt;</a:t>
            </a:r>
            <a:r>
              <a:rPr lang="fr-FR" sz="1400" dirty="0" err="1" smtClean="0"/>
              <a:t>Example</a:t>
            </a:r>
            <a:r>
              <a:rPr lang="fr-FR" sz="1400" dirty="0" smtClean="0"/>
              <a:t>&lt;/</a:t>
            </a:r>
            <a:r>
              <a:rPr lang="fr-FR" sz="1400" dirty="0" err="1" smtClean="0"/>
              <a:t>title</a:t>
            </a:r>
            <a:r>
              <a:rPr lang="fr-FR" sz="1400" dirty="0" smtClean="0"/>
              <a:t>&gt;</a:t>
            </a:r>
          </a:p>
          <a:p>
            <a:r>
              <a:rPr lang="fr-FR" sz="1400" dirty="0"/>
              <a:t>&lt;</a:t>
            </a:r>
            <a:r>
              <a:rPr lang="fr-FR" sz="1400" dirty="0" err="1"/>
              <a:t>link</a:t>
            </a:r>
            <a:r>
              <a:rPr lang="fr-FR" sz="1400" dirty="0"/>
              <a:t> </a:t>
            </a:r>
            <a:r>
              <a:rPr lang="fr-FR" sz="1400" dirty="0" err="1"/>
              <a:t>rel</a:t>
            </a:r>
            <a:r>
              <a:rPr lang="fr-FR" sz="1400" dirty="0"/>
              <a:t>="</a:t>
            </a:r>
            <a:r>
              <a:rPr lang="fr-FR" sz="1400" dirty="0" err="1"/>
              <a:t>stylesheet</a:t>
            </a:r>
            <a:r>
              <a:rPr lang="fr-FR" sz="1400" dirty="0"/>
              <a:t>" </a:t>
            </a:r>
            <a:r>
              <a:rPr lang="fr-FR" sz="1400" dirty="0" err="1"/>
              <a:t>href</a:t>
            </a:r>
            <a:r>
              <a:rPr lang="fr-FR" sz="1400" dirty="0"/>
              <a:t>="styles.css</a:t>
            </a:r>
            <a:r>
              <a:rPr lang="fr-FR" sz="1400" dirty="0" smtClean="0"/>
              <a:t>"&gt;</a:t>
            </a:r>
          </a:p>
          <a:p>
            <a:r>
              <a:rPr lang="fr-FR" sz="1400" dirty="0" smtClean="0"/>
              <a:t>&lt;div class="container"&gt;</a:t>
            </a:r>
          </a:p>
          <a:p>
            <a:r>
              <a:rPr lang="fr-FR" sz="1400" dirty="0" smtClean="0"/>
              <a:t>  &lt;div class="</a:t>
            </a:r>
            <a:r>
              <a:rPr lang="fr-FR" sz="1400" dirty="0" err="1" smtClean="0"/>
              <a:t>red</a:t>
            </a:r>
            <a:r>
              <a:rPr lang="fr-FR" sz="1400" dirty="0" smtClean="0"/>
              <a:t>"&gt;1&lt;/div&gt;</a:t>
            </a:r>
          </a:p>
          <a:p>
            <a:r>
              <a:rPr lang="fr-FR" sz="1400" dirty="0" smtClean="0"/>
              <a:t>  &lt;div class="green"&gt;2&lt;/div&gt;</a:t>
            </a:r>
          </a:p>
          <a:p>
            <a:r>
              <a:rPr lang="fr-FR" sz="1400" dirty="0" smtClean="0"/>
              <a:t>  &lt;div class="</a:t>
            </a:r>
            <a:r>
              <a:rPr lang="fr-FR" sz="1400" dirty="0" err="1" smtClean="0"/>
              <a:t>blue</a:t>
            </a:r>
            <a:r>
              <a:rPr lang="fr-FR" sz="1400" dirty="0" smtClean="0"/>
              <a:t>"&gt;3&lt;/div&gt;</a:t>
            </a:r>
          </a:p>
          <a:p>
            <a:r>
              <a:rPr lang="fr-FR" sz="1400" dirty="0" smtClean="0"/>
              <a:t>&lt;/div&gt;</a:t>
            </a:r>
            <a:endParaRPr lang="fr-FR" sz="1400" dirty="0"/>
          </a:p>
        </p:txBody>
      </p:sp>
      <p:sp>
        <p:nvSpPr>
          <p:cNvPr id="4" name="Rectangle 3"/>
          <p:cNvSpPr/>
          <p:nvPr/>
        </p:nvSpPr>
        <p:spPr>
          <a:xfrm>
            <a:off x="4572000" y="1856631"/>
            <a:ext cx="4572000" cy="3970318"/>
          </a:xfrm>
          <a:prstGeom prst="rect">
            <a:avLst/>
          </a:prstGeom>
        </p:spPr>
        <p:txBody>
          <a:bodyPr>
            <a:spAutoFit/>
          </a:bodyPr>
          <a:lstStyle/>
          <a:p>
            <a:r>
              <a:rPr lang="fr-FR" sz="1400" dirty="0" smtClean="0"/>
              <a:t>.container { </a:t>
            </a:r>
          </a:p>
          <a:p>
            <a:r>
              <a:rPr lang="fr-FR" sz="1400" dirty="0" smtClean="0"/>
              <a:t>  display: </a:t>
            </a:r>
            <a:r>
              <a:rPr lang="fr-FR" sz="1400" dirty="0" err="1" smtClean="0"/>
              <a:t>flex</a:t>
            </a:r>
            <a:r>
              <a:rPr lang="fr-FR" sz="1400" dirty="0" smtClean="0"/>
              <a:t>;</a:t>
            </a:r>
          </a:p>
          <a:p>
            <a:r>
              <a:rPr lang="fr-FR" sz="1400" dirty="0" smtClean="0"/>
              <a:t>  }</a:t>
            </a:r>
          </a:p>
          <a:p>
            <a:r>
              <a:rPr lang="fr-FR" sz="1400" dirty="0" smtClean="0"/>
              <a:t>.</a:t>
            </a:r>
            <a:r>
              <a:rPr lang="fr-FR" sz="1400" dirty="0" err="1" smtClean="0"/>
              <a:t>red</a:t>
            </a:r>
            <a:r>
              <a:rPr lang="fr-FR" sz="1400" dirty="0" smtClean="0"/>
              <a:t> {</a:t>
            </a:r>
          </a:p>
          <a:p>
            <a:r>
              <a:rPr lang="fr-FR" sz="1400" dirty="0" smtClean="0"/>
              <a:t>  background: </a:t>
            </a:r>
            <a:r>
              <a:rPr lang="fr-FR" sz="1400" dirty="0" err="1" smtClean="0"/>
              <a:t>orangered</a:t>
            </a:r>
            <a:r>
              <a:rPr lang="fr-FR" sz="1400" dirty="0" smtClean="0"/>
              <a:t>;</a:t>
            </a:r>
          </a:p>
          <a:p>
            <a:r>
              <a:rPr lang="fr-FR" sz="1400" dirty="0" smtClean="0"/>
              <a:t>  </a:t>
            </a:r>
            <a:r>
              <a:rPr lang="fr-FR" sz="1400" dirty="0" err="1" smtClean="0"/>
              <a:t>flex-grow</a:t>
            </a:r>
            <a:r>
              <a:rPr lang="fr-FR" sz="1400" dirty="0" smtClean="0"/>
              <a:t>: 1;</a:t>
            </a:r>
          </a:p>
          <a:p>
            <a:r>
              <a:rPr lang="fr-FR" sz="1400" dirty="0" smtClean="0"/>
              <a:t>}</a:t>
            </a:r>
          </a:p>
          <a:p>
            <a:r>
              <a:rPr lang="fr-FR" sz="1400" dirty="0" smtClean="0"/>
              <a:t>.green {</a:t>
            </a:r>
          </a:p>
          <a:p>
            <a:r>
              <a:rPr lang="fr-FR" sz="1400" dirty="0" smtClean="0"/>
              <a:t>  background: </a:t>
            </a:r>
            <a:r>
              <a:rPr lang="fr-FR" sz="1400" dirty="0" err="1" smtClean="0"/>
              <a:t>yellowgreen</a:t>
            </a:r>
            <a:r>
              <a:rPr lang="fr-FR" sz="1400" dirty="0" smtClean="0"/>
              <a:t>;</a:t>
            </a:r>
          </a:p>
          <a:p>
            <a:r>
              <a:rPr lang="fr-FR" sz="1400" dirty="0" smtClean="0"/>
              <a:t>}</a:t>
            </a:r>
          </a:p>
          <a:p>
            <a:r>
              <a:rPr lang="fr-FR" sz="1400" dirty="0" smtClean="0"/>
              <a:t>.</a:t>
            </a:r>
            <a:r>
              <a:rPr lang="fr-FR" sz="1400" dirty="0" err="1" smtClean="0"/>
              <a:t>blue</a:t>
            </a:r>
            <a:r>
              <a:rPr lang="fr-FR" sz="1400" dirty="0" smtClean="0"/>
              <a:t> {</a:t>
            </a:r>
          </a:p>
          <a:p>
            <a:r>
              <a:rPr lang="fr-FR" sz="1400" dirty="0" smtClean="0"/>
              <a:t>  background: </a:t>
            </a:r>
            <a:r>
              <a:rPr lang="fr-FR" sz="1400" dirty="0" err="1" smtClean="0"/>
              <a:t>steelblue</a:t>
            </a:r>
            <a:r>
              <a:rPr lang="fr-FR" sz="1400" dirty="0" smtClean="0"/>
              <a:t>;</a:t>
            </a:r>
          </a:p>
          <a:p>
            <a:r>
              <a:rPr lang="fr-FR" sz="1400" dirty="0" smtClean="0"/>
              <a:t>}</a:t>
            </a:r>
          </a:p>
          <a:p>
            <a:r>
              <a:rPr lang="fr-FR" sz="1400" dirty="0" smtClean="0"/>
              <a:t>.container &gt; div {</a:t>
            </a:r>
          </a:p>
          <a:p>
            <a:r>
              <a:rPr lang="fr-FR" sz="1400" dirty="0" smtClean="0"/>
              <a:t>  font-size: 5vw;</a:t>
            </a:r>
          </a:p>
          <a:p>
            <a:r>
              <a:rPr lang="fr-FR" sz="1400" dirty="0" smtClean="0"/>
              <a:t>  </a:t>
            </a:r>
            <a:r>
              <a:rPr lang="fr-FR" sz="1400" dirty="0" err="1" smtClean="0"/>
              <a:t>padding</a:t>
            </a:r>
            <a:r>
              <a:rPr lang="fr-FR" sz="1400" dirty="0" smtClean="0"/>
              <a:t>: .5em;</a:t>
            </a:r>
          </a:p>
          <a:p>
            <a:r>
              <a:rPr lang="fr-FR" sz="1400" dirty="0" smtClean="0"/>
              <a:t>  </a:t>
            </a:r>
            <a:r>
              <a:rPr lang="fr-FR" sz="1400" dirty="0" err="1" smtClean="0"/>
              <a:t>color</a:t>
            </a:r>
            <a:r>
              <a:rPr lang="fr-FR" sz="1400" dirty="0" smtClean="0"/>
              <a:t>: white;</a:t>
            </a:r>
          </a:p>
          <a:p>
            <a:r>
              <a:rPr lang="fr-FR" sz="1400" dirty="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5826949"/>
            <a:ext cx="87820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3467" y="4903619"/>
            <a:ext cx="3429000" cy="923330"/>
          </a:xfrm>
          <a:prstGeom prst="rect">
            <a:avLst/>
          </a:prstGeom>
        </p:spPr>
        <p:txBody>
          <a:bodyPr wrap="square">
            <a:spAutoFit/>
          </a:bodyPr>
          <a:lstStyle/>
          <a:p>
            <a:r>
              <a:rPr lang="en-US" dirty="0"/>
              <a:t>big wide </a:t>
            </a:r>
            <a:r>
              <a:rPr lang="en-US" dirty="0" smtClean="0"/>
              <a:t>orange flex </a:t>
            </a:r>
            <a:r>
              <a:rPr lang="en-US" dirty="0"/>
              <a:t>item, followed by a small green and a small blue one.</a:t>
            </a:r>
            <a:endParaRPr lang="fr-FR" dirty="0"/>
          </a:p>
        </p:txBody>
      </p:sp>
      <p:sp>
        <p:nvSpPr>
          <p:cNvPr id="7" name="Rectangle 6"/>
          <p:cNvSpPr/>
          <p:nvPr/>
        </p:nvSpPr>
        <p:spPr>
          <a:xfrm>
            <a:off x="6705600" y="1676401"/>
            <a:ext cx="2438400" cy="3416320"/>
          </a:xfrm>
          <a:prstGeom prst="rect">
            <a:avLst/>
          </a:prstGeom>
        </p:spPr>
        <p:txBody>
          <a:bodyPr wrap="square">
            <a:spAutoFit/>
          </a:bodyPr>
          <a:lstStyle/>
          <a:p>
            <a:r>
              <a:rPr lang="en-US" dirty="0"/>
              <a:t>declare the outer element as a </a:t>
            </a:r>
            <a:r>
              <a:rPr lang="en-US" i="1" dirty="0"/>
              <a:t>flex container</a:t>
            </a:r>
            <a:r>
              <a:rPr lang="en-US" dirty="0"/>
              <a:t>. That's all we need in order to start using </a:t>
            </a:r>
            <a:r>
              <a:rPr lang="en-US" dirty="0" err="1"/>
              <a:t>flexbox</a:t>
            </a:r>
            <a:r>
              <a:rPr lang="en-US" dirty="0"/>
              <a:t>. Now all of that flex container's in-flow children automatically become </a:t>
            </a:r>
            <a:r>
              <a:rPr lang="en-US" i="1" dirty="0"/>
              <a:t>flex items</a:t>
            </a:r>
            <a:r>
              <a:rPr lang="en-US" dirty="0"/>
              <a:t> and are therefore laid out using the flex layout model.</a:t>
            </a:r>
            <a:endParaRPr lang="fr-FR" dirty="0"/>
          </a:p>
        </p:txBody>
      </p:sp>
      <p:cxnSp>
        <p:nvCxnSpPr>
          <p:cNvPr id="8" name="Straight Arrow Connector 7"/>
          <p:cNvCxnSpPr/>
          <p:nvPr/>
        </p:nvCxnSpPr>
        <p:spPr>
          <a:xfrm>
            <a:off x="5867400" y="2209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715000" y="3013501"/>
            <a:ext cx="990599" cy="738664"/>
          </a:xfrm>
          <a:prstGeom prst="rect">
            <a:avLst/>
          </a:prstGeom>
        </p:spPr>
        <p:txBody>
          <a:bodyPr wrap="square">
            <a:spAutoFit/>
          </a:bodyPr>
          <a:lstStyle/>
          <a:p>
            <a:r>
              <a:rPr lang="en-US" sz="1050" dirty="0"/>
              <a:t>the red flex item is wider than the other two</a:t>
            </a:r>
            <a:endParaRPr lang="fr-FR" sz="1050" dirty="0"/>
          </a:p>
        </p:txBody>
      </p:sp>
      <p:cxnSp>
        <p:nvCxnSpPr>
          <p:cNvPr id="10" name="Elbow Connector 9"/>
          <p:cNvCxnSpPr/>
          <p:nvPr/>
        </p:nvCxnSpPr>
        <p:spPr>
          <a:xfrm>
            <a:off x="5257800" y="3200400"/>
            <a:ext cx="457200" cy="304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72000" y="3013501"/>
            <a:ext cx="1143000" cy="1868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396503" y="3013501"/>
            <a:ext cx="1230461" cy="954107"/>
          </a:xfrm>
          <a:prstGeom prst="rect">
            <a:avLst/>
          </a:prstGeom>
        </p:spPr>
        <p:txBody>
          <a:bodyPr wrap="square">
            <a:spAutoFit/>
          </a:bodyPr>
          <a:lstStyle/>
          <a:p>
            <a:r>
              <a:rPr lang="en-US" sz="1400" dirty="0"/>
              <a:t>sets the flex item's </a:t>
            </a:r>
            <a:r>
              <a:rPr lang="en-US" sz="1400" i="1" dirty="0"/>
              <a:t>grow </a:t>
            </a:r>
            <a:r>
              <a:rPr lang="en-US" sz="1400" i="1" dirty="0" smtClean="0"/>
              <a:t>factor</a:t>
            </a:r>
          </a:p>
          <a:p>
            <a:r>
              <a:rPr lang="en-US" sz="1400" i="1" dirty="0" smtClean="0"/>
              <a:t> (</a:t>
            </a:r>
            <a:r>
              <a:rPr lang="en-US" sz="1400" i="1" dirty="0" err="1" smtClean="0"/>
              <a:t>init</a:t>
            </a:r>
            <a:r>
              <a:rPr lang="en-US" sz="1400" i="1" dirty="0" smtClean="0"/>
              <a:t> </a:t>
            </a:r>
            <a:r>
              <a:rPr lang="en-US" sz="1400" i="1" dirty="0" err="1" smtClean="0"/>
              <a:t>val</a:t>
            </a:r>
            <a:r>
              <a:rPr lang="en-US" sz="1400" i="1" dirty="0" smtClean="0"/>
              <a:t> =0)</a:t>
            </a:r>
            <a:endParaRPr lang="fr-FR" sz="1400" dirty="0"/>
          </a:p>
        </p:txBody>
      </p:sp>
    </p:spTree>
    <p:extLst>
      <p:ext uri="{BB962C8B-B14F-4D97-AF65-F5344CB8AC3E}">
        <p14:creationId xmlns:p14="http://schemas.microsoft.com/office/powerpoint/2010/main" val="3920684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Exemple</a:t>
            </a:r>
            <a:r>
              <a:rPr lang="en-US" dirty="0" smtClean="0"/>
              <a:t> No.1:</a:t>
            </a:r>
            <a:r>
              <a:rPr lang="fr-FR" dirty="0" err="1"/>
              <a:t>Adding</a:t>
            </a:r>
            <a:r>
              <a:rPr lang="fr-FR" dirty="0"/>
              <a:t> </a:t>
            </a:r>
            <a:r>
              <a:rPr lang="fr-FR" dirty="0" smtClean="0"/>
              <a:t>Content(2/3)</a:t>
            </a:r>
            <a:endParaRPr lang="fr-FR" dirty="0"/>
          </a:p>
        </p:txBody>
      </p:sp>
      <p:sp>
        <p:nvSpPr>
          <p:cNvPr id="3" name="Rectangle 2"/>
          <p:cNvSpPr/>
          <p:nvPr/>
        </p:nvSpPr>
        <p:spPr>
          <a:xfrm>
            <a:off x="457200" y="1856631"/>
            <a:ext cx="3810000" cy="2246769"/>
          </a:xfrm>
          <a:prstGeom prst="rect">
            <a:avLst/>
          </a:prstGeom>
        </p:spPr>
        <p:txBody>
          <a:bodyPr wrap="square">
            <a:spAutoFit/>
          </a:bodyPr>
          <a:lstStyle/>
          <a:p>
            <a:r>
              <a:rPr lang="fr-FR" sz="1400" dirty="0" smtClean="0"/>
              <a:t>&lt;!</a:t>
            </a:r>
            <a:r>
              <a:rPr lang="fr-FR" sz="1400" dirty="0" err="1" smtClean="0"/>
              <a:t>doctype</a:t>
            </a:r>
            <a:r>
              <a:rPr lang="fr-FR" sz="1400" dirty="0" smtClean="0"/>
              <a:t> html&gt;</a:t>
            </a:r>
          </a:p>
          <a:p>
            <a:r>
              <a:rPr lang="fr-FR" sz="1400" dirty="0" smtClean="0"/>
              <a:t>&lt;</a:t>
            </a:r>
            <a:r>
              <a:rPr lang="fr-FR" sz="1400" dirty="0" err="1" smtClean="0"/>
              <a:t>title</a:t>
            </a:r>
            <a:r>
              <a:rPr lang="fr-FR" sz="1400" dirty="0" smtClean="0"/>
              <a:t>&gt;</a:t>
            </a:r>
            <a:r>
              <a:rPr lang="fr-FR" sz="1400" dirty="0" err="1" smtClean="0"/>
              <a:t>Example</a:t>
            </a:r>
            <a:r>
              <a:rPr lang="fr-FR" sz="1400" dirty="0" smtClean="0"/>
              <a:t>&lt;/</a:t>
            </a:r>
            <a:r>
              <a:rPr lang="fr-FR" sz="1400" dirty="0" err="1" smtClean="0"/>
              <a:t>title</a:t>
            </a:r>
            <a:r>
              <a:rPr lang="fr-FR" sz="1400" dirty="0" smtClean="0"/>
              <a:t>&gt;</a:t>
            </a:r>
          </a:p>
          <a:p>
            <a:r>
              <a:rPr lang="fr-FR" sz="1400" dirty="0"/>
              <a:t>&lt;</a:t>
            </a:r>
            <a:r>
              <a:rPr lang="fr-FR" sz="1400" dirty="0" err="1"/>
              <a:t>link</a:t>
            </a:r>
            <a:r>
              <a:rPr lang="fr-FR" sz="1400" dirty="0"/>
              <a:t> </a:t>
            </a:r>
            <a:r>
              <a:rPr lang="fr-FR" sz="1400" dirty="0" err="1"/>
              <a:t>rel</a:t>
            </a:r>
            <a:r>
              <a:rPr lang="fr-FR" sz="1400" dirty="0"/>
              <a:t>="</a:t>
            </a:r>
            <a:r>
              <a:rPr lang="fr-FR" sz="1400" dirty="0" err="1"/>
              <a:t>stylesheet</a:t>
            </a:r>
            <a:r>
              <a:rPr lang="fr-FR" sz="1400" dirty="0"/>
              <a:t>" </a:t>
            </a:r>
            <a:r>
              <a:rPr lang="fr-FR" sz="1400" dirty="0" err="1"/>
              <a:t>href</a:t>
            </a:r>
            <a:r>
              <a:rPr lang="fr-FR" sz="1400" dirty="0"/>
              <a:t>="styles.css</a:t>
            </a:r>
            <a:r>
              <a:rPr lang="fr-FR" sz="1400" dirty="0" smtClean="0"/>
              <a:t>"&gt;</a:t>
            </a:r>
          </a:p>
          <a:p>
            <a:r>
              <a:rPr lang="fr-FR" sz="1400" dirty="0" smtClean="0"/>
              <a:t>&lt;div class="container"&gt;</a:t>
            </a:r>
          </a:p>
          <a:p>
            <a:r>
              <a:rPr lang="fr-FR" sz="1400" dirty="0" smtClean="0"/>
              <a:t>  &lt;div class="</a:t>
            </a:r>
            <a:r>
              <a:rPr lang="fr-FR" sz="1400" dirty="0" err="1" smtClean="0"/>
              <a:t>red</a:t>
            </a:r>
            <a:r>
              <a:rPr lang="fr-FR" sz="1400" dirty="0" smtClean="0"/>
              <a:t>"&gt;1&lt;/div&gt;</a:t>
            </a:r>
          </a:p>
          <a:p>
            <a:r>
              <a:rPr lang="fr-FR" sz="1400" dirty="0" smtClean="0"/>
              <a:t>  &lt;div class="green"&gt;2&lt;/div&gt;</a:t>
            </a:r>
          </a:p>
          <a:p>
            <a:r>
              <a:rPr lang="fr-FR" sz="1400" dirty="0" smtClean="0"/>
              <a:t>  &lt;div class="</a:t>
            </a:r>
            <a:r>
              <a:rPr lang="fr-FR" sz="1400" dirty="0" err="1" smtClean="0"/>
              <a:t>blue</a:t>
            </a:r>
            <a:r>
              <a:rPr lang="fr-FR" sz="1400" dirty="0" smtClean="0"/>
              <a:t>"&gt;</a:t>
            </a:r>
            <a:r>
              <a:rPr lang="fr-FR" sz="1400" dirty="0" smtClean="0"/>
              <a:t>3</a:t>
            </a:r>
            <a:r>
              <a:rPr lang="en-US" sz="1400" dirty="0" smtClean="0"/>
              <a:t>&lt;p&gt;</a:t>
            </a:r>
            <a:r>
              <a:rPr lang="en-US" sz="1400" dirty="0" err="1" smtClean="0"/>
              <a:t>Flexbox</a:t>
            </a:r>
            <a:r>
              <a:rPr lang="en-US" sz="1400" dirty="0" smtClean="0"/>
              <a:t> </a:t>
            </a:r>
            <a:r>
              <a:rPr lang="en-US" sz="1400" dirty="0" smtClean="0"/>
              <a:t>items can grow and shrink as required to fit their contents.&lt;/p</a:t>
            </a:r>
            <a:r>
              <a:rPr lang="en-US" sz="1400" dirty="0" smtClean="0"/>
              <a:t>&gt;</a:t>
            </a:r>
            <a:r>
              <a:rPr lang="fr-FR" sz="1400" dirty="0"/>
              <a:t>&lt;/div</a:t>
            </a:r>
            <a:r>
              <a:rPr lang="fr-FR" sz="1400" dirty="0" smtClean="0"/>
              <a:t>&gt;</a:t>
            </a:r>
            <a:endParaRPr lang="fr-FR" sz="1400" dirty="0" smtClean="0"/>
          </a:p>
          <a:p>
            <a:r>
              <a:rPr lang="fr-FR" sz="1400" dirty="0" smtClean="0"/>
              <a:t>&lt;/div&gt;</a:t>
            </a:r>
            <a:endParaRPr lang="fr-FR" sz="1400" dirty="0"/>
          </a:p>
        </p:txBody>
      </p:sp>
      <p:sp>
        <p:nvSpPr>
          <p:cNvPr id="4" name="Rectangle 3"/>
          <p:cNvSpPr/>
          <p:nvPr/>
        </p:nvSpPr>
        <p:spPr>
          <a:xfrm>
            <a:off x="4572000" y="1856631"/>
            <a:ext cx="4572000" cy="3970318"/>
          </a:xfrm>
          <a:prstGeom prst="rect">
            <a:avLst/>
          </a:prstGeom>
        </p:spPr>
        <p:txBody>
          <a:bodyPr>
            <a:spAutoFit/>
          </a:bodyPr>
          <a:lstStyle/>
          <a:p>
            <a:r>
              <a:rPr lang="fr-FR" sz="1400" dirty="0" smtClean="0"/>
              <a:t>.container { </a:t>
            </a:r>
          </a:p>
          <a:p>
            <a:r>
              <a:rPr lang="fr-FR" sz="1400" dirty="0" smtClean="0"/>
              <a:t>  display: </a:t>
            </a:r>
            <a:r>
              <a:rPr lang="fr-FR" sz="1400" dirty="0" err="1" smtClean="0"/>
              <a:t>flex</a:t>
            </a:r>
            <a:r>
              <a:rPr lang="fr-FR" sz="1400" dirty="0" smtClean="0"/>
              <a:t>;</a:t>
            </a:r>
          </a:p>
          <a:p>
            <a:r>
              <a:rPr lang="fr-FR" sz="1400" dirty="0" smtClean="0"/>
              <a:t>  }</a:t>
            </a:r>
          </a:p>
          <a:p>
            <a:r>
              <a:rPr lang="fr-FR" sz="1400" dirty="0" smtClean="0"/>
              <a:t>.</a:t>
            </a:r>
            <a:r>
              <a:rPr lang="fr-FR" sz="1400" dirty="0" err="1" smtClean="0"/>
              <a:t>red</a:t>
            </a:r>
            <a:r>
              <a:rPr lang="fr-FR" sz="1400" dirty="0" smtClean="0"/>
              <a:t> {</a:t>
            </a:r>
          </a:p>
          <a:p>
            <a:r>
              <a:rPr lang="fr-FR" sz="1400" dirty="0" smtClean="0"/>
              <a:t>  background: </a:t>
            </a:r>
            <a:r>
              <a:rPr lang="fr-FR" sz="1400" dirty="0" err="1" smtClean="0"/>
              <a:t>orangered</a:t>
            </a:r>
            <a:r>
              <a:rPr lang="fr-FR" sz="1400" dirty="0" smtClean="0"/>
              <a:t>;</a:t>
            </a:r>
          </a:p>
          <a:p>
            <a:r>
              <a:rPr lang="fr-FR" sz="1400" dirty="0" smtClean="0"/>
              <a:t>  </a:t>
            </a:r>
            <a:r>
              <a:rPr lang="fr-FR" sz="1400" dirty="0" err="1" smtClean="0"/>
              <a:t>flex-grow</a:t>
            </a:r>
            <a:r>
              <a:rPr lang="fr-FR" sz="1400" dirty="0" smtClean="0"/>
              <a:t>: 1;</a:t>
            </a:r>
          </a:p>
          <a:p>
            <a:r>
              <a:rPr lang="fr-FR" sz="1400" dirty="0" smtClean="0"/>
              <a:t>}</a:t>
            </a:r>
          </a:p>
          <a:p>
            <a:r>
              <a:rPr lang="fr-FR" sz="1400" dirty="0" smtClean="0"/>
              <a:t>.green {</a:t>
            </a:r>
          </a:p>
          <a:p>
            <a:r>
              <a:rPr lang="fr-FR" sz="1400" dirty="0" smtClean="0"/>
              <a:t>  background: </a:t>
            </a:r>
            <a:r>
              <a:rPr lang="fr-FR" sz="1400" dirty="0" err="1" smtClean="0"/>
              <a:t>yellowgreen</a:t>
            </a:r>
            <a:r>
              <a:rPr lang="fr-FR" sz="1400" dirty="0" smtClean="0"/>
              <a:t>;</a:t>
            </a:r>
          </a:p>
          <a:p>
            <a:r>
              <a:rPr lang="fr-FR" sz="1400" dirty="0" smtClean="0"/>
              <a:t>}</a:t>
            </a:r>
          </a:p>
          <a:p>
            <a:r>
              <a:rPr lang="fr-FR" sz="1400" dirty="0" smtClean="0"/>
              <a:t>.</a:t>
            </a:r>
            <a:r>
              <a:rPr lang="fr-FR" sz="1400" dirty="0" err="1" smtClean="0"/>
              <a:t>blue</a:t>
            </a:r>
            <a:r>
              <a:rPr lang="fr-FR" sz="1400" dirty="0" smtClean="0"/>
              <a:t> {</a:t>
            </a:r>
          </a:p>
          <a:p>
            <a:r>
              <a:rPr lang="fr-FR" sz="1400" dirty="0" smtClean="0"/>
              <a:t>  background: </a:t>
            </a:r>
            <a:r>
              <a:rPr lang="fr-FR" sz="1400" dirty="0" err="1" smtClean="0"/>
              <a:t>steelblue</a:t>
            </a:r>
            <a:r>
              <a:rPr lang="fr-FR" sz="1400" dirty="0" smtClean="0"/>
              <a:t>;</a:t>
            </a:r>
          </a:p>
          <a:p>
            <a:r>
              <a:rPr lang="fr-FR" sz="1400" dirty="0" smtClean="0"/>
              <a:t>}</a:t>
            </a:r>
          </a:p>
          <a:p>
            <a:r>
              <a:rPr lang="fr-FR" sz="1400" dirty="0" smtClean="0"/>
              <a:t>.container &gt; div {</a:t>
            </a:r>
          </a:p>
          <a:p>
            <a:r>
              <a:rPr lang="fr-FR" sz="1400" dirty="0" smtClean="0"/>
              <a:t>  font-size: 5vw;</a:t>
            </a:r>
          </a:p>
          <a:p>
            <a:r>
              <a:rPr lang="fr-FR" sz="1400" dirty="0" smtClean="0"/>
              <a:t>  </a:t>
            </a:r>
            <a:r>
              <a:rPr lang="fr-FR" sz="1400" dirty="0" err="1" smtClean="0"/>
              <a:t>padding</a:t>
            </a:r>
            <a:r>
              <a:rPr lang="fr-FR" sz="1400" dirty="0" smtClean="0"/>
              <a:t>: .5em;</a:t>
            </a:r>
          </a:p>
          <a:p>
            <a:r>
              <a:rPr lang="fr-FR" sz="1400" dirty="0" smtClean="0"/>
              <a:t>  </a:t>
            </a:r>
            <a:r>
              <a:rPr lang="fr-FR" sz="1400" dirty="0" err="1" smtClean="0"/>
              <a:t>color</a:t>
            </a:r>
            <a:r>
              <a:rPr lang="fr-FR" sz="1400" dirty="0" smtClean="0"/>
              <a:t>: white;</a:t>
            </a:r>
          </a:p>
          <a:p>
            <a:r>
              <a:rPr lang="fr-FR" sz="1400" dirty="0" smtClean="0"/>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57" y="5800725"/>
            <a:ext cx="5157788"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95149" y="4103400"/>
            <a:ext cx="2624451" cy="1200329"/>
          </a:xfrm>
          <a:prstGeom prst="rect">
            <a:avLst/>
          </a:prstGeom>
        </p:spPr>
        <p:txBody>
          <a:bodyPr wrap="square">
            <a:spAutoFit/>
          </a:bodyPr>
          <a:lstStyle/>
          <a:p>
            <a:r>
              <a:rPr lang="en-US" dirty="0"/>
              <a:t>add some content to the blue item, and it grew as required in order to fit the new content</a:t>
            </a:r>
            <a:endParaRPr lang="fr-FR" dirty="0"/>
          </a:p>
        </p:txBody>
      </p:sp>
      <p:cxnSp>
        <p:nvCxnSpPr>
          <p:cNvPr id="7" name="Straight Arrow Connector 6"/>
          <p:cNvCxnSpPr/>
          <p:nvPr/>
        </p:nvCxnSpPr>
        <p:spPr>
          <a:xfrm>
            <a:off x="3081651" y="3581400"/>
            <a:ext cx="0" cy="52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22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Exemple</a:t>
            </a:r>
            <a:r>
              <a:rPr lang="en-US" dirty="0" smtClean="0"/>
              <a:t> No.1:</a:t>
            </a:r>
            <a:r>
              <a:rPr lang="fr-FR" dirty="0" err="1" smtClean="0"/>
              <a:t>Changing</a:t>
            </a:r>
            <a:r>
              <a:rPr lang="fr-FR" dirty="0" smtClean="0"/>
              <a:t> the </a:t>
            </a:r>
            <a:r>
              <a:rPr lang="fr-FR" dirty="0" err="1" smtClean="0"/>
              <a:t>Width</a:t>
            </a:r>
            <a:r>
              <a:rPr lang="fr-FR" dirty="0" smtClean="0"/>
              <a:t>(3/3)</a:t>
            </a:r>
            <a:endParaRPr lang="fr-FR" dirty="0"/>
          </a:p>
        </p:txBody>
      </p:sp>
      <p:sp>
        <p:nvSpPr>
          <p:cNvPr id="3" name="Rectangle 2"/>
          <p:cNvSpPr/>
          <p:nvPr/>
        </p:nvSpPr>
        <p:spPr>
          <a:xfrm>
            <a:off x="457200" y="1856631"/>
            <a:ext cx="3810000" cy="2462213"/>
          </a:xfrm>
          <a:prstGeom prst="rect">
            <a:avLst/>
          </a:prstGeom>
        </p:spPr>
        <p:txBody>
          <a:bodyPr wrap="square">
            <a:spAutoFit/>
          </a:bodyPr>
          <a:lstStyle/>
          <a:p>
            <a:r>
              <a:rPr lang="fr-FR" sz="1400" dirty="0" smtClean="0"/>
              <a:t>&lt;!</a:t>
            </a:r>
            <a:r>
              <a:rPr lang="fr-FR" sz="1400" dirty="0" err="1" smtClean="0"/>
              <a:t>doctype</a:t>
            </a:r>
            <a:r>
              <a:rPr lang="fr-FR" sz="1400" dirty="0" smtClean="0"/>
              <a:t> html&gt;</a:t>
            </a:r>
          </a:p>
          <a:p>
            <a:r>
              <a:rPr lang="fr-FR" sz="1400" dirty="0" smtClean="0"/>
              <a:t>&lt;</a:t>
            </a:r>
            <a:r>
              <a:rPr lang="fr-FR" sz="1400" dirty="0" err="1" smtClean="0"/>
              <a:t>title</a:t>
            </a:r>
            <a:r>
              <a:rPr lang="fr-FR" sz="1400" dirty="0" smtClean="0"/>
              <a:t>&gt;</a:t>
            </a:r>
            <a:r>
              <a:rPr lang="fr-FR" sz="1400" dirty="0" err="1" smtClean="0"/>
              <a:t>Example</a:t>
            </a:r>
            <a:r>
              <a:rPr lang="fr-FR" sz="1400" dirty="0" smtClean="0"/>
              <a:t>&lt;/</a:t>
            </a:r>
            <a:r>
              <a:rPr lang="fr-FR" sz="1400" dirty="0" err="1" smtClean="0"/>
              <a:t>title</a:t>
            </a:r>
            <a:r>
              <a:rPr lang="fr-FR" sz="1400" dirty="0" smtClean="0"/>
              <a:t>&gt;</a:t>
            </a:r>
          </a:p>
          <a:p>
            <a:r>
              <a:rPr lang="fr-FR" sz="1400" dirty="0"/>
              <a:t>&lt;</a:t>
            </a:r>
            <a:r>
              <a:rPr lang="fr-FR" sz="1400" dirty="0" err="1"/>
              <a:t>link</a:t>
            </a:r>
            <a:r>
              <a:rPr lang="fr-FR" sz="1400" dirty="0"/>
              <a:t> </a:t>
            </a:r>
            <a:r>
              <a:rPr lang="fr-FR" sz="1400" dirty="0" err="1"/>
              <a:t>rel</a:t>
            </a:r>
            <a:r>
              <a:rPr lang="fr-FR" sz="1400" dirty="0"/>
              <a:t>="</a:t>
            </a:r>
            <a:r>
              <a:rPr lang="fr-FR" sz="1400" dirty="0" err="1"/>
              <a:t>stylesheet</a:t>
            </a:r>
            <a:r>
              <a:rPr lang="fr-FR" sz="1400" dirty="0"/>
              <a:t>" </a:t>
            </a:r>
            <a:r>
              <a:rPr lang="fr-FR" sz="1400" dirty="0" err="1"/>
              <a:t>href</a:t>
            </a:r>
            <a:r>
              <a:rPr lang="fr-FR" sz="1400" dirty="0"/>
              <a:t>="styles.css</a:t>
            </a:r>
            <a:r>
              <a:rPr lang="fr-FR" sz="1400" dirty="0" smtClean="0"/>
              <a:t>"&gt;</a:t>
            </a:r>
          </a:p>
          <a:p>
            <a:r>
              <a:rPr lang="fr-FR" sz="1400" dirty="0" smtClean="0"/>
              <a:t>&lt;div class="container"&gt;</a:t>
            </a:r>
          </a:p>
          <a:p>
            <a:r>
              <a:rPr lang="fr-FR" sz="1400" dirty="0" smtClean="0"/>
              <a:t>  &lt;div class="</a:t>
            </a:r>
            <a:r>
              <a:rPr lang="fr-FR" sz="1400" dirty="0" err="1" smtClean="0"/>
              <a:t>red</a:t>
            </a:r>
            <a:r>
              <a:rPr lang="fr-FR" sz="1400" dirty="0" smtClean="0"/>
              <a:t>"&gt;1&lt;/div&gt;</a:t>
            </a:r>
          </a:p>
          <a:p>
            <a:r>
              <a:rPr lang="fr-FR" sz="1400" dirty="0" smtClean="0"/>
              <a:t>  &lt;div class="green"&gt;2&lt;/div&gt;</a:t>
            </a:r>
          </a:p>
          <a:p>
            <a:r>
              <a:rPr lang="fr-FR" sz="1400" dirty="0" smtClean="0"/>
              <a:t>  &lt;div class="</a:t>
            </a:r>
            <a:r>
              <a:rPr lang="fr-FR" sz="1400" dirty="0" err="1" smtClean="0"/>
              <a:t>blue</a:t>
            </a:r>
            <a:r>
              <a:rPr lang="fr-FR" sz="1400" dirty="0" smtClean="0"/>
              <a:t>"&gt;</a:t>
            </a:r>
            <a:r>
              <a:rPr lang="fr-FR" sz="1400" dirty="0" smtClean="0"/>
              <a:t>3</a:t>
            </a:r>
            <a:r>
              <a:rPr lang="en-US" sz="1400" dirty="0" smtClean="0"/>
              <a:t>&lt;p&gt;</a:t>
            </a:r>
            <a:r>
              <a:rPr lang="en-US" sz="1400" dirty="0" err="1" smtClean="0"/>
              <a:t>Flexbox</a:t>
            </a:r>
            <a:r>
              <a:rPr lang="en-US" sz="1400" dirty="0" smtClean="0"/>
              <a:t> </a:t>
            </a:r>
            <a:r>
              <a:rPr lang="en-US" sz="1400" dirty="0" smtClean="0"/>
              <a:t>items can grow and shrink as required to fit their contents.&lt;/p</a:t>
            </a:r>
            <a:r>
              <a:rPr lang="en-US" sz="1400" dirty="0" smtClean="0"/>
              <a:t>&gt;</a:t>
            </a:r>
            <a:r>
              <a:rPr lang="fr-FR" sz="1400" dirty="0"/>
              <a:t>&lt;/div&gt;</a:t>
            </a:r>
          </a:p>
          <a:p>
            <a:endParaRPr lang="fr-FR" sz="1400" dirty="0" smtClean="0"/>
          </a:p>
          <a:p>
            <a:r>
              <a:rPr lang="fr-FR" sz="1400" dirty="0" smtClean="0"/>
              <a:t>&lt;/div&gt;</a:t>
            </a:r>
            <a:endParaRPr lang="fr-FR" sz="1400" dirty="0"/>
          </a:p>
        </p:txBody>
      </p:sp>
      <p:sp>
        <p:nvSpPr>
          <p:cNvPr id="4" name="Rectangle 3"/>
          <p:cNvSpPr/>
          <p:nvPr/>
        </p:nvSpPr>
        <p:spPr>
          <a:xfrm>
            <a:off x="4572000" y="1856631"/>
            <a:ext cx="4572000" cy="4185761"/>
          </a:xfrm>
          <a:prstGeom prst="rect">
            <a:avLst/>
          </a:prstGeom>
        </p:spPr>
        <p:txBody>
          <a:bodyPr>
            <a:spAutoFit/>
          </a:bodyPr>
          <a:lstStyle/>
          <a:p>
            <a:r>
              <a:rPr lang="fr-FR" sz="1400" dirty="0" smtClean="0"/>
              <a:t>.container { </a:t>
            </a:r>
          </a:p>
          <a:p>
            <a:r>
              <a:rPr lang="fr-FR" sz="1400" dirty="0" smtClean="0"/>
              <a:t>  display: </a:t>
            </a:r>
            <a:r>
              <a:rPr lang="fr-FR" sz="1400" dirty="0" err="1" smtClean="0"/>
              <a:t>flex</a:t>
            </a:r>
            <a:r>
              <a:rPr lang="fr-FR" sz="1400" dirty="0" smtClean="0"/>
              <a:t>;</a:t>
            </a:r>
          </a:p>
          <a:p>
            <a:r>
              <a:rPr lang="fr-FR" sz="1400" dirty="0" smtClean="0"/>
              <a:t>  }</a:t>
            </a:r>
          </a:p>
          <a:p>
            <a:r>
              <a:rPr lang="fr-FR" sz="1400" dirty="0" smtClean="0"/>
              <a:t>.</a:t>
            </a:r>
            <a:r>
              <a:rPr lang="fr-FR" sz="1400" dirty="0" err="1" smtClean="0"/>
              <a:t>red</a:t>
            </a:r>
            <a:r>
              <a:rPr lang="fr-FR" sz="1400" dirty="0" smtClean="0"/>
              <a:t> {</a:t>
            </a:r>
          </a:p>
          <a:p>
            <a:r>
              <a:rPr lang="fr-FR" sz="1400" dirty="0" smtClean="0"/>
              <a:t>  background: </a:t>
            </a:r>
            <a:r>
              <a:rPr lang="fr-FR" sz="1400" dirty="0" err="1" smtClean="0"/>
              <a:t>orangered</a:t>
            </a:r>
            <a:r>
              <a:rPr lang="fr-FR" sz="1400" dirty="0" smtClean="0"/>
              <a:t>;</a:t>
            </a:r>
          </a:p>
          <a:p>
            <a:r>
              <a:rPr lang="fr-FR" sz="1400" dirty="0" smtClean="0"/>
              <a:t>  </a:t>
            </a:r>
            <a:r>
              <a:rPr lang="fr-FR" sz="1400" dirty="0" err="1" smtClean="0"/>
              <a:t>flex-grow</a:t>
            </a:r>
            <a:r>
              <a:rPr lang="fr-FR" sz="1400" dirty="0" smtClean="0"/>
              <a:t>: 1;</a:t>
            </a:r>
          </a:p>
          <a:p>
            <a:r>
              <a:rPr lang="fr-FR" sz="1400" dirty="0" smtClean="0"/>
              <a:t>}</a:t>
            </a:r>
          </a:p>
          <a:p>
            <a:r>
              <a:rPr lang="fr-FR" sz="1400" dirty="0" smtClean="0"/>
              <a:t>.green {</a:t>
            </a:r>
          </a:p>
          <a:p>
            <a:r>
              <a:rPr lang="fr-FR" sz="1400" dirty="0" smtClean="0"/>
              <a:t>  background: </a:t>
            </a:r>
            <a:r>
              <a:rPr lang="fr-FR" sz="1400" dirty="0" err="1" smtClean="0"/>
              <a:t>yellowgreen</a:t>
            </a:r>
            <a:r>
              <a:rPr lang="fr-FR" sz="1400" dirty="0" smtClean="0"/>
              <a:t>;</a:t>
            </a:r>
          </a:p>
          <a:p>
            <a:r>
              <a:rPr lang="fr-FR" sz="1400" dirty="0" smtClean="0"/>
              <a:t>}</a:t>
            </a:r>
          </a:p>
          <a:p>
            <a:r>
              <a:rPr lang="fr-FR" sz="1400" dirty="0" smtClean="0"/>
              <a:t>.</a:t>
            </a:r>
            <a:r>
              <a:rPr lang="fr-FR" sz="1400" dirty="0" err="1" smtClean="0"/>
              <a:t>blue</a:t>
            </a:r>
            <a:r>
              <a:rPr lang="fr-FR" sz="1400" dirty="0" smtClean="0"/>
              <a:t> {</a:t>
            </a:r>
          </a:p>
          <a:p>
            <a:r>
              <a:rPr lang="fr-FR" sz="1400" dirty="0" smtClean="0"/>
              <a:t>  background: </a:t>
            </a:r>
            <a:r>
              <a:rPr lang="fr-FR" sz="1400" dirty="0" err="1" smtClean="0"/>
              <a:t>steelblue</a:t>
            </a:r>
            <a:r>
              <a:rPr lang="fr-FR" sz="1400" dirty="0" smtClean="0"/>
              <a:t>;</a:t>
            </a:r>
          </a:p>
          <a:p>
            <a:r>
              <a:rPr lang="fr-FR" sz="1400" dirty="0" smtClean="0"/>
              <a:t> </a:t>
            </a:r>
            <a:r>
              <a:rPr lang="fr-FR" sz="1400" dirty="0" err="1" smtClean="0"/>
              <a:t>width</a:t>
            </a:r>
            <a:r>
              <a:rPr lang="fr-FR" sz="1400" dirty="0" smtClean="0"/>
              <a:t>: 40vw;</a:t>
            </a:r>
          </a:p>
          <a:p>
            <a:r>
              <a:rPr lang="fr-FR" sz="1400" dirty="0" smtClean="0"/>
              <a:t>}</a:t>
            </a:r>
          </a:p>
          <a:p>
            <a:r>
              <a:rPr lang="fr-FR" sz="1400" dirty="0" smtClean="0"/>
              <a:t>.container &gt; div {</a:t>
            </a:r>
          </a:p>
          <a:p>
            <a:r>
              <a:rPr lang="fr-FR" sz="1400" dirty="0" smtClean="0"/>
              <a:t>  font-size: 5vw;</a:t>
            </a:r>
          </a:p>
          <a:p>
            <a:r>
              <a:rPr lang="fr-FR" sz="1400" dirty="0" smtClean="0"/>
              <a:t>  </a:t>
            </a:r>
            <a:r>
              <a:rPr lang="fr-FR" sz="1400" dirty="0" err="1" smtClean="0"/>
              <a:t>padding</a:t>
            </a:r>
            <a:r>
              <a:rPr lang="fr-FR" sz="1400" dirty="0" smtClean="0"/>
              <a:t>: .5em;</a:t>
            </a:r>
          </a:p>
          <a:p>
            <a:r>
              <a:rPr lang="fr-FR" sz="1400" dirty="0" smtClean="0"/>
              <a:t>  </a:t>
            </a:r>
            <a:r>
              <a:rPr lang="fr-FR" sz="1400" dirty="0" err="1" smtClean="0"/>
              <a:t>color</a:t>
            </a:r>
            <a:r>
              <a:rPr lang="fr-FR" sz="1400" dirty="0" smtClean="0"/>
              <a:t>: white;</a:t>
            </a:r>
          </a:p>
          <a:p>
            <a:r>
              <a:rPr lang="fr-FR" sz="1400" dirty="0" smtClean="0"/>
              <a:t>}</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47067"/>
            <a:ext cx="41148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93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Exemple</a:t>
            </a:r>
            <a:r>
              <a:rPr lang="en-US" dirty="0" smtClean="0"/>
              <a:t> No. 2 : Nested </a:t>
            </a:r>
            <a:r>
              <a:rPr lang="fr-FR" dirty="0" smtClean="0"/>
              <a:t>Flex Containers</a:t>
            </a:r>
            <a:endParaRPr lang="fr-FR" dirty="0"/>
          </a:p>
        </p:txBody>
      </p:sp>
      <p:sp>
        <p:nvSpPr>
          <p:cNvPr id="3" name="Rectangle 2"/>
          <p:cNvSpPr/>
          <p:nvPr/>
        </p:nvSpPr>
        <p:spPr>
          <a:xfrm>
            <a:off x="533400" y="1143000"/>
            <a:ext cx="6324600" cy="2862322"/>
          </a:xfrm>
          <a:prstGeom prst="rect">
            <a:avLst/>
          </a:prstGeom>
        </p:spPr>
        <p:txBody>
          <a:bodyPr wrap="square">
            <a:spAutoFit/>
          </a:bodyPr>
          <a:lstStyle/>
          <a:p>
            <a:r>
              <a:rPr lang="fr-FR" dirty="0" smtClean="0"/>
              <a:t>&lt;!</a:t>
            </a:r>
            <a:r>
              <a:rPr lang="fr-FR" dirty="0" err="1" smtClean="0"/>
              <a:t>doctype</a:t>
            </a:r>
            <a:r>
              <a:rPr lang="fr-FR" dirty="0" smtClean="0"/>
              <a:t> html&gt;</a:t>
            </a:r>
          </a:p>
          <a:p>
            <a:r>
              <a:rPr lang="fr-FR" dirty="0" smtClean="0"/>
              <a:t>&lt;</a:t>
            </a:r>
            <a:r>
              <a:rPr lang="fr-FR" dirty="0" err="1" smtClean="0"/>
              <a:t>title</a:t>
            </a:r>
            <a:r>
              <a:rPr lang="fr-FR" dirty="0" smtClean="0"/>
              <a:t>&gt;</a:t>
            </a:r>
            <a:r>
              <a:rPr lang="fr-FR" dirty="0" err="1" smtClean="0"/>
              <a:t>Example</a:t>
            </a:r>
            <a:r>
              <a:rPr lang="fr-FR" dirty="0" smtClean="0"/>
              <a:t>&lt;/</a:t>
            </a:r>
            <a:r>
              <a:rPr lang="fr-FR" dirty="0" err="1" smtClean="0"/>
              <a:t>title</a:t>
            </a:r>
            <a:r>
              <a:rPr lang="fr-FR" dirty="0" smtClean="0"/>
              <a:t>&gt;</a:t>
            </a:r>
          </a:p>
          <a:p>
            <a:r>
              <a:rPr lang="fr-FR" dirty="0" smtClean="0"/>
              <a:t>&lt;div class="container"&gt;</a:t>
            </a:r>
          </a:p>
          <a:p>
            <a:r>
              <a:rPr lang="fr-FR" dirty="0" smtClean="0"/>
              <a:t>  &lt;div class="</a:t>
            </a:r>
            <a:r>
              <a:rPr lang="fr-FR" dirty="0" err="1" smtClean="0"/>
              <a:t>red</a:t>
            </a:r>
            <a:r>
              <a:rPr lang="fr-FR" dirty="0" smtClean="0"/>
              <a:t>"&gt;1</a:t>
            </a:r>
          </a:p>
          <a:p>
            <a:r>
              <a:rPr lang="fr-FR" dirty="0" smtClean="0"/>
              <a:t>    &lt;div class="green"&gt;1a&lt;/div&gt;</a:t>
            </a:r>
          </a:p>
          <a:p>
            <a:r>
              <a:rPr lang="fr-FR" dirty="0" smtClean="0"/>
              <a:t>    &lt;div class="</a:t>
            </a:r>
            <a:r>
              <a:rPr lang="fr-FR" dirty="0" err="1" smtClean="0"/>
              <a:t>blue</a:t>
            </a:r>
            <a:r>
              <a:rPr lang="fr-FR" dirty="0" smtClean="0"/>
              <a:t>"&gt;1b&lt;/div&gt;</a:t>
            </a:r>
          </a:p>
          <a:p>
            <a:r>
              <a:rPr lang="fr-FR" dirty="0" smtClean="0"/>
              <a:t>  &lt;/div&gt;</a:t>
            </a:r>
          </a:p>
          <a:p>
            <a:r>
              <a:rPr lang="fr-FR" dirty="0" smtClean="0"/>
              <a:t>  &lt;div class="green"&gt;2&lt;/div&gt;</a:t>
            </a:r>
          </a:p>
          <a:p>
            <a:r>
              <a:rPr lang="fr-FR" dirty="0" smtClean="0"/>
              <a:t>  &lt;div class="</a:t>
            </a:r>
            <a:r>
              <a:rPr lang="fr-FR" dirty="0" err="1" smtClean="0"/>
              <a:t>blue</a:t>
            </a:r>
            <a:r>
              <a:rPr lang="fr-FR" dirty="0" smtClean="0"/>
              <a:t>"&gt;3&lt;/div&gt;</a:t>
            </a:r>
          </a:p>
          <a:p>
            <a:r>
              <a:rPr lang="fr-FR" dirty="0" smtClean="0"/>
              <a:t>&lt;/div&gt;</a:t>
            </a:r>
            <a:endParaRPr lang="fr-FR" dirty="0"/>
          </a:p>
        </p:txBody>
      </p:sp>
      <p:sp>
        <p:nvSpPr>
          <p:cNvPr id="4" name="Rectangle 3"/>
          <p:cNvSpPr/>
          <p:nvPr/>
        </p:nvSpPr>
        <p:spPr>
          <a:xfrm>
            <a:off x="4267200" y="1143000"/>
            <a:ext cx="4572000" cy="5909310"/>
          </a:xfrm>
          <a:prstGeom prst="rect">
            <a:avLst/>
          </a:prstGeom>
        </p:spPr>
        <p:txBody>
          <a:bodyPr>
            <a:spAutoFit/>
          </a:bodyPr>
          <a:lstStyle/>
          <a:p>
            <a:r>
              <a:rPr lang="fr-FR" dirty="0" smtClean="0"/>
              <a:t>.container { </a:t>
            </a:r>
          </a:p>
          <a:p>
            <a:r>
              <a:rPr lang="fr-FR" dirty="0" smtClean="0"/>
              <a:t>  display: </a:t>
            </a:r>
            <a:r>
              <a:rPr lang="fr-FR" dirty="0" err="1" smtClean="0"/>
              <a:t>flex</a:t>
            </a:r>
            <a:r>
              <a:rPr lang="fr-FR" dirty="0" smtClean="0"/>
              <a:t>;</a:t>
            </a:r>
          </a:p>
          <a:p>
            <a:r>
              <a:rPr lang="fr-FR" dirty="0" smtClean="0"/>
              <a:t>  }</a:t>
            </a:r>
          </a:p>
          <a:p>
            <a:r>
              <a:rPr lang="fr-FR" dirty="0" smtClean="0"/>
              <a:t>.</a:t>
            </a:r>
            <a:r>
              <a:rPr lang="fr-FR" dirty="0" err="1" smtClean="0"/>
              <a:t>red</a:t>
            </a:r>
            <a:r>
              <a:rPr lang="fr-FR" dirty="0" smtClean="0"/>
              <a:t> {</a:t>
            </a:r>
          </a:p>
          <a:p>
            <a:r>
              <a:rPr lang="fr-FR" dirty="0" smtClean="0"/>
              <a:t>  background: </a:t>
            </a:r>
            <a:r>
              <a:rPr lang="fr-FR" dirty="0" err="1" smtClean="0"/>
              <a:t>orangered</a:t>
            </a:r>
            <a:r>
              <a:rPr lang="fr-FR" dirty="0" smtClean="0"/>
              <a:t>;</a:t>
            </a:r>
          </a:p>
          <a:p>
            <a:r>
              <a:rPr lang="fr-FR" dirty="0" smtClean="0"/>
              <a:t>  display: </a:t>
            </a:r>
            <a:r>
              <a:rPr lang="fr-FR" dirty="0" err="1" smtClean="0"/>
              <a:t>flex</a:t>
            </a:r>
            <a:r>
              <a:rPr lang="fr-FR" dirty="0" smtClean="0"/>
              <a:t>;</a:t>
            </a:r>
          </a:p>
          <a:p>
            <a:r>
              <a:rPr lang="fr-FR" dirty="0" smtClean="0"/>
              <a:t>  </a:t>
            </a:r>
            <a:r>
              <a:rPr lang="fr-FR" dirty="0" err="1" smtClean="0"/>
              <a:t>flex</a:t>
            </a:r>
            <a:r>
              <a:rPr lang="fr-FR" dirty="0" smtClean="0"/>
              <a:t>-direction: </a:t>
            </a:r>
            <a:r>
              <a:rPr lang="fr-FR" dirty="0" err="1" smtClean="0"/>
              <a:t>column</a:t>
            </a:r>
            <a:r>
              <a:rPr lang="fr-FR" dirty="0" smtClean="0"/>
              <a:t>;</a:t>
            </a:r>
          </a:p>
          <a:p>
            <a:r>
              <a:rPr lang="fr-FR" dirty="0" smtClean="0"/>
              <a:t>}</a:t>
            </a:r>
          </a:p>
          <a:p>
            <a:r>
              <a:rPr lang="fr-FR" dirty="0" smtClean="0"/>
              <a:t>.green {</a:t>
            </a:r>
          </a:p>
          <a:p>
            <a:r>
              <a:rPr lang="fr-FR" dirty="0" smtClean="0"/>
              <a:t>  background: </a:t>
            </a:r>
            <a:r>
              <a:rPr lang="fr-FR" dirty="0" err="1" smtClean="0"/>
              <a:t>yellowgreen</a:t>
            </a:r>
            <a:r>
              <a:rPr lang="fr-FR" dirty="0" smtClean="0"/>
              <a:t>;</a:t>
            </a:r>
          </a:p>
          <a:p>
            <a:r>
              <a:rPr lang="fr-FR" dirty="0" smtClean="0"/>
              <a:t>}</a:t>
            </a:r>
          </a:p>
          <a:p>
            <a:r>
              <a:rPr lang="fr-FR" dirty="0" smtClean="0"/>
              <a:t>.</a:t>
            </a:r>
            <a:r>
              <a:rPr lang="fr-FR" dirty="0" err="1" smtClean="0"/>
              <a:t>blue</a:t>
            </a:r>
            <a:r>
              <a:rPr lang="fr-FR" dirty="0" smtClean="0"/>
              <a:t> {</a:t>
            </a:r>
          </a:p>
          <a:p>
            <a:r>
              <a:rPr lang="fr-FR" dirty="0" smtClean="0"/>
              <a:t>  background: </a:t>
            </a:r>
            <a:r>
              <a:rPr lang="fr-FR" dirty="0" err="1" smtClean="0"/>
              <a:t>steelblue</a:t>
            </a:r>
            <a:r>
              <a:rPr lang="fr-FR" dirty="0" smtClean="0"/>
              <a:t>;</a:t>
            </a:r>
          </a:p>
          <a:p>
            <a:r>
              <a:rPr lang="fr-FR" dirty="0" smtClean="0"/>
              <a:t>}</a:t>
            </a:r>
          </a:p>
          <a:p>
            <a:r>
              <a:rPr lang="fr-FR" dirty="0" smtClean="0"/>
              <a:t>.container div {</a:t>
            </a:r>
          </a:p>
          <a:p>
            <a:r>
              <a:rPr lang="fr-FR" dirty="0" smtClean="0"/>
              <a:t>  font-size: 5vw;</a:t>
            </a:r>
          </a:p>
          <a:p>
            <a:r>
              <a:rPr lang="fr-FR" dirty="0" smtClean="0"/>
              <a:t>  </a:t>
            </a:r>
            <a:r>
              <a:rPr lang="fr-FR" dirty="0" err="1" smtClean="0"/>
              <a:t>padding</a:t>
            </a:r>
            <a:r>
              <a:rPr lang="fr-FR" dirty="0" smtClean="0"/>
              <a:t>: .5em;</a:t>
            </a:r>
          </a:p>
          <a:p>
            <a:r>
              <a:rPr lang="fr-FR" dirty="0" smtClean="0"/>
              <a:t>  </a:t>
            </a:r>
            <a:r>
              <a:rPr lang="fr-FR" dirty="0" err="1" smtClean="0"/>
              <a:t>color</a:t>
            </a:r>
            <a:r>
              <a:rPr lang="fr-FR" dirty="0" smtClean="0"/>
              <a:t>: white;</a:t>
            </a:r>
          </a:p>
          <a:p>
            <a:r>
              <a:rPr lang="fr-FR" dirty="0" smtClean="0"/>
              <a:t>  </a:t>
            </a:r>
            <a:r>
              <a:rPr lang="fr-FR" dirty="0" err="1" smtClean="0"/>
              <a:t>flex</a:t>
            </a:r>
            <a:r>
              <a:rPr lang="fr-FR" dirty="0" smtClean="0"/>
              <a:t>: 1;</a:t>
            </a:r>
          </a:p>
          <a:p>
            <a:r>
              <a:rPr lang="fr-FR" dirty="0" smtClean="0"/>
              <a:t>}</a:t>
            </a:r>
          </a:p>
          <a:p>
            <a:endParaRPr lang="fr-FR"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5029200"/>
            <a:ext cx="396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467600" y="2819400"/>
            <a:ext cx="1676400" cy="2308324"/>
          </a:xfrm>
          <a:prstGeom prst="rect">
            <a:avLst/>
          </a:prstGeom>
        </p:spPr>
        <p:txBody>
          <a:bodyPr wrap="square">
            <a:spAutoFit/>
          </a:bodyPr>
          <a:lstStyle/>
          <a:p>
            <a:r>
              <a:rPr lang="en-US" dirty="0" smtClean="0"/>
              <a:t>flex </a:t>
            </a:r>
            <a:r>
              <a:rPr lang="en-US" dirty="0"/>
              <a:t>items to stack up vertically on top of each </a:t>
            </a:r>
            <a:r>
              <a:rPr lang="en-US" dirty="0" smtClean="0"/>
              <a:t>other</a:t>
            </a:r>
          </a:p>
          <a:p>
            <a:endParaRPr lang="en-US" dirty="0"/>
          </a:p>
          <a:p>
            <a:r>
              <a:rPr lang="en-US" dirty="0" smtClean="0"/>
              <a:t>(By default : row)</a:t>
            </a:r>
            <a:endParaRPr lang="fr-FR" dirty="0"/>
          </a:p>
        </p:txBody>
      </p:sp>
      <p:cxnSp>
        <p:nvCxnSpPr>
          <p:cNvPr id="7" name="Straight Arrow Connector 6"/>
          <p:cNvCxnSpPr/>
          <p:nvPr/>
        </p:nvCxnSpPr>
        <p:spPr>
          <a:xfrm>
            <a:off x="6553200" y="2971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751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a:t>Two</a:t>
            </a:r>
            <a:r>
              <a:rPr lang="fr-FR" dirty="0"/>
              <a:t> </a:t>
            </a:r>
            <a:r>
              <a:rPr lang="fr-FR" dirty="0" err="1"/>
              <a:t>Dimensional</a:t>
            </a:r>
            <a:r>
              <a:rPr lang="fr-FR" dirty="0"/>
              <a:t> </a:t>
            </a:r>
            <a:r>
              <a:rPr lang="fr-FR" dirty="0" err="1"/>
              <a:t>Website</a:t>
            </a:r>
            <a:r>
              <a:rPr lang="fr-FR" dirty="0"/>
              <a:t> </a:t>
            </a:r>
            <a:r>
              <a:rPr lang="fr-FR" dirty="0" err="1" smtClean="0"/>
              <a:t>Layouts</a:t>
            </a:r>
            <a:endParaRPr lang="fr-FR"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5215784"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90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Ex1 : </a:t>
            </a:r>
            <a:r>
              <a:rPr lang="fr-FR" dirty="0" err="1" smtClean="0"/>
              <a:t>Website</a:t>
            </a:r>
            <a:r>
              <a:rPr lang="fr-FR" dirty="0" smtClean="0"/>
              <a:t> </a:t>
            </a:r>
            <a:r>
              <a:rPr lang="fr-FR" dirty="0" err="1"/>
              <a:t>Layout</a:t>
            </a:r>
            <a:r>
              <a:rPr lang="fr-FR" dirty="0"/>
              <a:t> </a:t>
            </a:r>
            <a:r>
              <a:rPr lang="fr-FR" dirty="0" err="1"/>
              <a:t>with</a:t>
            </a:r>
            <a:r>
              <a:rPr lang="fr-FR" dirty="0"/>
              <a:t> </a:t>
            </a:r>
            <a:r>
              <a:rPr lang="fr-FR" dirty="0" err="1" smtClean="0"/>
              <a:t>Flexbox</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38338"/>
            <a:ext cx="4690575"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40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Ex.2 : Integrate Images in your site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23975"/>
            <a:ext cx="3763596"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323975"/>
            <a:ext cx="380747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9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755</Words>
  <Application>Microsoft Office PowerPoint</Application>
  <PresentationFormat>On-screen Show (4:3)</PresentationFormat>
  <Paragraphs>130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Flexbox</vt:lpstr>
      <vt:lpstr>PowerPoint Presentation</vt:lpstr>
      <vt:lpstr>Exemple No.1:Flexible Box (1/3)</vt:lpstr>
      <vt:lpstr>Exemple No.1:Adding Content(2/3)</vt:lpstr>
      <vt:lpstr>Exemple No.1:Changing the Width(3/3)</vt:lpstr>
      <vt:lpstr>Exemple No. 2 : Nested Flex Containers</vt:lpstr>
      <vt:lpstr>Two Dimensional Website Layouts</vt:lpstr>
      <vt:lpstr>Ex1 : Website Layout with Flexbox</vt:lpstr>
      <vt:lpstr>Ex.2 : Integrate Images in your site</vt:lpstr>
      <vt:lpstr>Ex3. Integrate Cards in your 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Athanasia</dc:creator>
  <cp:lastModifiedBy>Athanasia</cp:lastModifiedBy>
  <cp:revision>11</cp:revision>
  <dcterms:created xsi:type="dcterms:W3CDTF">2018-06-20T22:02:46Z</dcterms:created>
  <dcterms:modified xsi:type="dcterms:W3CDTF">2018-06-21T13:40:32Z</dcterms:modified>
</cp:coreProperties>
</file>