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7ae874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7ae874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ba7a463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ba7a463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67ae874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67ae874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7ae874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7ae874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dfee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dfee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7ae874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7ae874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7ae874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7ae874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7dfeec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7dfeec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Multiple Linear Regression Predicting Cholesterol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 Park and Ben Johnson-Laird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60725" y="80350"/>
            <a:ext cx="35664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National Health and 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Nutrition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 Examination Survey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 (NHANES) (2013-2016)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16,881 survey respondents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Variables of Interest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u="sng">
                <a:latin typeface="Cambria"/>
                <a:ea typeface="Cambria"/>
                <a:cs typeface="Cambria"/>
                <a:sym typeface="Cambria"/>
              </a:rPr>
              <a:t>Dependent Variable</a:t>
            </a:r>
            <a:endParaRPr u="sng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Cholesterol - Chol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u="sng">
                <a:latin typeface="Cambria"/>
                <a:ea typeface="Cambria"/>
                <a:cs typeface="Cambria"/>
                <a:sym typeface="Cambria"/>
              </a:rPr>
              <a:t>Independent Variables</a:t>
            </a:r>
            <a:endParaRPr u="sng"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Triglycerides - Trig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Body Mass Index - BMI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Blood Pressure - BP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Blood Urea Nitrogen - BUN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Age - Age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Gender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Race (7 Dummies)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375" y="341543"/>
            <a:ext cx="5543626" cy="42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50" y="844525"/>
            <a:ext cx="3741774" cy="28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875" y="795125"/>
            <a:ext cx="3869607" cy="29901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31725" y="0"/>
            <a:ext cx="7273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Assumptions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00" y="3581927"/>
            <a:ext cx="3741774" cy="155907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935963" y="768325"/>
            <a:ext cx="3074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Distribution of Residuals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934625" y="723325"/>
            <a:ext cx="3074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QQ Plot - Normality Testing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6357975" y="923950"/>
            <a:ext cx="71400" cy="70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357975" y="923950"/>
            <a:ext cx="71400" cy="70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357975" y="923950"/>
            <a:ext cx="71400" cy="70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6357975" y="947775"/>
            <a:ext cx="71400" cy="70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4447" l="0" r="28438" t="21296"/>
          <a:stretch/>
        </p:blipFill>
        <p:spPr>
          <a:xfrm>
            <a:off x="1676400" y="381000"/>
            <a:ext cx="5872850" cy="4708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204975" y="75950"/>
            <a:ext cx="6326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Cholesterol with no interaction &amp; no interpolation for missing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31050" y="180825"/>
            <a:ext cx="69117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Enhancements to the initial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 transformation of all continuous variables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Min-Max Scaling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KNN Imputation of Missing 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Interaction effect between age and BUN in predicting total cholesterol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6343700" y="1014450"/>
            <a:ext cx="71400" cy="70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6367525" y="943650"/>
            <a:ext cx="71400" cy="70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5595" l="0" r="25144" t="16583"/>
          <a:stretch/>
        </p:blipFill>
        <p:spPr>
          <a:xfrm>
            <a:off x="1600200" y="361475"/>
            <a:ext cx="5952775" cy="478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928750" y="75950"/>
            <a:ext cx="7122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Cholesterol with K nearest neighbor interpolation for missing values (k = 15)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00925" y="40175"/>
            <a:ext cx="57864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Overall Adjusted-R2 Score increases after log transformation and normalization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Both models were found to be statistically significant (p &lt; 0.001)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Change in cholesterol levels were found to be different in older population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