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3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7/21/2021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99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839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7/21/2021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023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043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7/21/2021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842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7/21/2021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344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7/21/2021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5208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7/21/2021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541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7/21/2021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971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7/21/2021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0863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7/21/2021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575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7/21/2021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193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4AB109E1-45E3-4986-9663-C3EAAC04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EDEE9D42-BBE7-4427-9BC3-971CE96F1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6441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862285-93EE-4599-998C-4A41FEBCE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1" y="1240403"/>
            <a:ext cx="5943600" cy="2941983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React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11479-513C-4A31-A3B9-60501F1D4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5206247"/>
            <a:ext cx="10268712" cy="101357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 JavaScript library for building user interfaces</a:t>
            </a:r>
          </a:p>
          <a:p>
            <a:pPr algn="l"/>
            <a:endParaRPr lang="en-US" dirty="0"/>
          </a:p>
        </p:txBody>
      </p:sp>
      <p:pic>
        <p:nvPicPr>
          <p:cNvPr id="1026" name="Picture 2" descr="React (JavaScript library) - Wikipedia">
            <a:extLst>
              <a:ext uri="{FF2B5EF4-FFF2-40B4-BE49-F238E27FC236}">
                <a16:creationId xmlns:a16="http://schemas.microsoft.com/office/drawing/2014/main" id="{5188ADA0-E35F-4546-8DFC-25BA41E134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7" r="8271" b="-2"/>
          <a:stretch/>
        </p:blipFill>
        <p:spPr bwMode="auto">
          <a:xfrm>
            <a:off x="7533136" y="646441"/>
            <a:ext cx="4658863" cy="395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54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A912E-0B65-4468-973A-E8B66F85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57673-E02D-4132-9857-5DB12A5F3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Keeping in mind we have a range of experience with React, starting with basic to more complex concepts to try and fill in some gaps in knowledge and give our team a firmer foundation in React for our frontend 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Showcasing some helpful React libraries</a:t>
            </a:r>
          </a:p>
        </p:txBody>
      </p:sp>
    </p:spTree>
    <p:extLst>
      <p:ext uri="{BB962C8B-B14F-4D97-AF65-F5344CB8AC3E}">
        <p14:creationId xmlns:p14="http://schemas.microsoft.com/office/powerpoint/2010/main" val="1238110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A912E-0B65-4468-973A-E8B66F85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 of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57673-E02D-4132-9857-5DB12A5F3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Created by Jordan Walke at Facebook in 2011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Open-sourced in May 2013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Contributed to by over a thousand developers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Now used by Netflix, New York Times, Airbnb, Discord etc.</a:t>
            </a:r>
          </a:p>
        </p:txBody>
      </p:sp>
      <p:pic>
        <p:nvPicPr>
          <p:cNvPr id="2050" name="Picture 2" descr="Facebook logo and symbol, meaning, history, PNG">
            <a:extLst>
              <a:ext uri="{FF2B5EF4-FFF2-40B4-BE49-F238E27FC236}">
                <a16:creationId xmlns:a16="http://schemas.microsoft.com/office/drawing/2014/main" id="{CAC472AE-CBFA-42DC-B9D3-372DA2F2B5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95" t="4634" r="20862" b="3129"/>
          <a:stretch/>
        </p:blipFill>
        <p:spPr bwMode="auto">
          <a:xfrm>
            <a:off x="9666514" y="273040"/>
            <a:ext cx="1642188" cy="160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5B0558-4422-4897-9C82-888C984FD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603" y="5161953"/>
            <a:ext cx="1616343" cy="1224964"/>
          </a:xfrm>
          <a:prstGeom prst="rect">
            <a:avLst/>
          </a:prstGeom>
        </p:spPr>
      </p:pic>
      <p:pic>
        <p:nvPicPr>
          <p:cNvPr id="2052" name="Picture 4" descr="Discord&amp;#39;s Branding Guidelines">
            <a:extLst>
              <a:ext uri="{FF2B5EF4-FFF2-40B4-BE49-F238E27FC236}">
                <a16:creationId xmlns:a16="http://schemas.microsoft.com/office/drawing/2014/main" id="{0D120FB1-96EA-4BAD-A9A7-D3C83FCB7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387" y="5352320"/>
            <a:ext cx="3095466" cy="84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ownload Netflix Logo in SVG Vector or PNG File Format - Logo.wine">
            <a:extLst>
              <a:ext uri="{FF2B5EF4-FFF2-40B4-BE49-F238E27FC236}">
                <a16:creationId xmlns:a16="http://schemas.microsoft.com/office/drawing/2014/main" id="{74113AD5-8C75-4C2B-A1D6-C888522B64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36" b="29310"/>
          <a:stretch/>
        </p:blipFill>
        <p:spPr bwMode="auto">
          <a:xfrm>
            <a:off x="1238603" y="5348478"/>
            <a:ext cx="2913948" cy="851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667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A912E-0B65-4468-973A-E8B66F85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57673-E02D-4132-9857-5DB12A5F3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416030"/>
            <a:ext cx="10268712" cy="3942826"/>
          </a:xfrm>
        </p:spPr>
        <p:txBody>
          <a:bodyPr numCol="2"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1900" dirty="0"/>
              <a:t>Create React App</a:t>
            </a:r>
          </a:p>
          <a:p>
            <a:pPr marL="788670" lvl="1" indent="-51435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1600" dirty="0"/>
              <a:t>Folders and files</a:t>
            </a:r>
          </a:p>
          <a:p>
            <a:pPr marL="788670" lvl="1" indent="-51435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1600" dirty="0"/>
              <a:t>Configuration</a:t>
            </a:r>
          </a:p>
          <a:p>
            <a:pPr lvl="1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lang="en-US" sz="1600" dirty="0"/>
          </a:p>
          <a:p>
            <a:pPr marL="514350" indent="-51435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1900" dirty="0"/>
              <a:t>Components</a:t>
            </a:r>
          </a:p>
          <a:p>
            <a:pPr marL="788670" lvl="1" indent="-51435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1600" dirty="0" err="1"/>
              <a:t>onClick</a:t>
            </a:r>
            <a:endParaRPr lang="en-US" sz="1600" dirty="0"/>
          </a:p>
          <a:p>
            <a:pPr marL="788670" lvl="1" indent="-51435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1600" dirty="0" err="1"/>
              <a:t>useState</a:t>
            </a:r>
            <a:endParaRPr lang="en-US" sz="1600" dirty="0"/>
          </a:p>
          <a:p>
            <a:pPr lvl="1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lang="en-US" sz="1600" dirty="0"/>
          </a:p>
          <a:p>
            <a:pPr marL="514350" indent="-51435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1900" dirty="0"/>
              <a:t>Conditional Rendering</a:t>
            </a:r>
          </a:p>
          <a:p>
            <a:pPr marL="788670" lvl="1" indent="-51435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1600" dirty="0"/>
              <a:t>Handling Input</a:t>
            </a:r>
          </a:p>
          <a:p>
            <a:pPr marL="788670" lvl="1" indent="-51435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1600" dirty="0"/>
              <a:t>Forms and Input</a:t>
            </a:r>
          </a:p>
          <a:p>
            <a:pPr lvl="1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lang="en-US" sz="1600" dirty="0"/>
          </a:p>
          <a:p>
            <a:pPr marL="514350" indent="-51435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1900" dirty="0"/>
              <a:t>Data Fetching</a:t>
            </a:r>
          </a:p>
          <a:p>
            <a:pPr marL="788670" lvl="1" indent="-51435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1600" dirty="0"/>
              <a:t>Consuming an API</a:t>
            </a:r>
          </a:p>
          <a:p>
            <a:pPr marL="788670" lvl="1" indent="-51435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1600" dirty="0"/>
              <a:t>Displaying Fetched Data</a:t>
            </a:r>
          </a:p>
          <a:p>
            <a:pPr marL="788670" lvl="1" indent="-51435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1600" dirty="0"/>
              <a:t>React Query</a:t>
            </a:r>
          </a:p>
          <a:p>
            <a:pPr lvl="1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lang="en-US" sz="16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1900" dirty="0"/>
              <a:t>React Router</a:t>
            </a:r>
          </a:p>
          <a:p>
            <a:pPr marL="788670" lvl="1" indent="-51435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1600" dirty="0"/>
              <a:t>Creating multiple pages</a:t>
            </a:r>
          </a:p>
          <a:p>
            <a:pPr marL="788670" lvl="1" indent="-51435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1600" dirty="0"/>
              <a:t>Dynamic Routing</a:t>
            </a:r>
          </a:p>
          <a:p>
            <a:pPr lvl="1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lang="en-US" sz="16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1900" dirty="0"/>
              <a:t>React Context</a:t>
            </a:r>
          </a:p>
          <a:p>
            <a:pPr marL="788670" lvl="1" indent="-51435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1600" dirty="0"/>
              <a:t>Storing local state</a:t>
            </a:r>
          </a:p>
        </p:txBody>
      </p:sp>
    </p:spTree>
    <p:extLst>
      <p:ext uri="{BB962C8B-B14F-4D97-AF65-F5344CB8AC3E}">
        <p14:creationId xmlns:p14="http://schemas.microsoft.com/office/powerpoint/2010/main" val="3444997062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131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Franklin Gothic Demi Cond</vt:lpstr>
      <vt:lpstr>Franklin Gothic Medium</vt:lpstr>
      <vt:lpstr>Wingdings</vt:lpstr>
      <vt:lpstr>JuxtaposeVTI</vt:lpstr>
      <vt:lpstr>React</vt:lpstr>
      <vt:lpstr>Goal</vt:lpstr>
      <vt:lpstr>Creation of React</vt:lpstr>
      <vt:lpstr>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Ben David Lammers</dc:creator>
  <cp:lastModifiedBy>Ben David Lammers</cp:lastModifiedBy>
  <cp:revision>9</cp:revision>
  <dcterms:created xsi:type="dcterms:W3CDTF">2021-07-19T14:11:55Z</dcterms:created>
  <dcterms:modified xsi:type="dcterms:W3CDTF">2021-07-21T17:37:38Z</dcterms:modified>
</cp:coreProperties>
</file>