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72" r:id="rId3"/>
    <p:sldId id="257" r:id="rId4"/>
    <p:sldId id="271" r:id="rId5"/>
    <p:sldId id="258" r:id="rId6"/>
    <p:sldId id="259" r:id="rId7"/>
    <p:sldId id="260" r:id="rId8"/>
    <p:sldId id="261" r:id="rId9"/>
    <p:sldId id="262" r:id="rId10"/>
    <p:sldId id="263" r:id="rId11"/>
    <p:sldId id="268" r:id="rId12"/>
    <p:sldId id="265" r:id="rId13"/>
    <p:sldId id="267" r:id="rId14"/>
    <p:sldId id="269" r:id="rId15"/>
    <p:sldId id="270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9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3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2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4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4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4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520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4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7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86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575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9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ss-tricks.com/snippets/css/complete-guide-grid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webdev/comments/fngh3z/heres_a_cheat_sheet_for_css_units/" TargetMode="External"/><Relationship Id="rId7" Type="http://schemas.openxmlformats.org/officeDocument/2006/relationships/hyperlink" Target="https://brolik.com/blog/responsive-web-design-examples-with-css-tips-and-tricks/" TargetMode="External"/><Relationship Id="rId2" Type="http://schemas.openxmlformats.org/officeDocument/2006/relationships/hyperlink" Target="https://www.w3schools.com/css/css_boxmode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s-tricks.com/snippets/css/complete-guide-grid/" TargetMode="External"/><Relationship Id="rId5" Type="http://schemas.openxmlformats.org/officeDocument/2006/relationships/hyperlink" Target="https://css-tricks.com/snippets/css/a-guide-to-flexbox/" TargetMode="External"/><Relationship Id="rId4" Type="http://schemas.openxmlformats.org/officeDocument/2006/relationships/hyperlink" Target="https://www.educba.com/css-positi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AB109E1-45E3-4986-9663-C3EAAC04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DEE9D42-BBE7-4427-9BC3-971CE96F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6441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62285-93EE-4599-998C-4A41FEBCE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11479-513C-4A31-A3B9-60501F1D4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Cascading Style Sheets</a:t>
            </a:r>
          </a:p>
          <a:p>
            <a:pPr algn="l"/>
            <a:endParaRPr lang="en-US" dirty="0"/>
          </a:p>
        </p:txBody>
      </p:sp>
      <p:pic>
        <p:nvPicPr>
          <p:cNvPr id="5" name="Picture 4" descr="CSS Animations 101">
            <a:extLst>
              <a:ext uri="{FF2B5EF4-FFF2-40B4-BE49-F238E27FC236}">
                <a16:creationId xmlns:a16="http://schemas.microsoft.com/office/drawing/2014/main" id="{C398B06D-D022-4B8B-A0A3-8C65D1CF3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3" b="10355"/>
          <a:stretch/>
        </p:blipFill>
        <p:spPr bwMode="auto">
          <a:xfrm>
            <a:off x="7862318" y="811898"/>
            <a:ext cx="4211189" cy="357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SS - Wikipedia">
            <a:extLst>
              <a:ext uri="{FF2B5EF4-FFF2-40B4-BE49-F238E27FC236}">
                <a16:creationId xmlns:a16="http://schemas.microsoft.com/office/drawing/2014/main" id="{02B97E69-B932-45D6-94B3-4F02C94833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4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ere&amp;#39;s a cheat sheet for CSS units: webdev">
            <a:extLst>
              <a:ext uri="{FF2B5EF4-FFF2-40B4-BE49-F238E27FC236}">
                <a16:creationId xmlns:a16="http://schemas.microsoft.com/office/drawing/2014/main" id="{2142F10F-9DEF-4A05-B3F1-976D0993E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5"/>
            <a:ext cx="12192000" cy="682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232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SS Position | Learn Three Sets of Properties in CSS Position">
            <a:extLst>
              <a:ext uri="{FF2B5EF4-FFF2-40B4-BE49-F238E27FC236}">
                <a16:creationId xmlns:a16="http://schemas.microsoft.com/office/drawing/2014/main" id="{4B487F10-A1ED-47BA-9882-5FA552A46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015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543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Flexbox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aligning all elements within a container in one direction</a:t>
            </a: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A Guide to Flexbox</a:t>
            </a:r>
            <a:endParaRPr lang="en-US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03388-4AF9-49A7-AF7E-E026374E2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203" y="4077923"/>
            <a:ext cx="3572374" cy="1676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30D09A-43D5-4C91-A2C2-5750E67D4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660" y="4058870"/>
            <a:ext cx="3610479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0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84143"/>
            <a:ext cx="6692900" cy="3433031"/>
          </a:xfrm>
        </p:spPr>
        <p:txBody>
          <a:bodyPr anchor="t">
            <a:normAutofit/>
          </a:bodyPr>
          <a:lstStyle/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grid-based layout system with rows and columns, and numerous properties making it easier to design layouts in CSS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A Guide to Grids</a:t>
            </a:r>
            <a:endParaRPr lang="en-US" dirty="0"/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3B444C-8048-4FED-AAB4-66B5B09E5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930" y="3008156"/>
            <a:ext cx="4012870" cy="264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2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sz="5600" dirty="0"/>
              <a:t>Breakpoints &amp; Responsiveness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2784143"/>
            <a:ext cx="7165624" cy="3433031"/>
          </a:xfrm>
        </p:spPr>
        <p:txBody>
          <a:bodyPr anchor="t">
            <a:normAutofit/>
          </a:bodyPr>
          <a:lstStyle/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With the vast range of devices and screen sizes available it is important to cater to as many as possible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Breakpoints can be set to effect styling at different screen sizes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Can apply styles using max-width or min-width breakpoints among other options</a:t>
            </a:r>
          </a:p>
        </p:txBody>
      </p:sp>
      <p:pic>
        <p:nvPicPr>
          <p:cNvPr id="6146" name="Picture 2" descr="Responsive Web Design Examples with CSS Tips and Tricks">
            <a:extLst>
              <a:ext uri="{FF2B5EF4-FFF2-40B4-BE49-F238E27FC236}">
                <a16:creationId xmlns:a16="http://schemas.microsoft.com/office/drawing/2014/main" id="{539C51B9-628C-42E1-A524-432F23B02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3" r="10691"/>
          <a:stretch/>
        </p:blipFill>
        <p:spPr bwMode="auto">
          <a:xfrm>
            <a:off x="7718074" y="3012147"/>
            <a:ext cx="4196558" cy="249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929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Features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CDAD99-0E16-4E99-AD1D-B41D2C9CCDA7}"/>
              </a:ext>
            </a:extLst>
          </p:cNvPr>
          <p:cNvSpPr txBox="1">
            <a:spLocks/>
          </p:cNvSpPr>
          <p:nvPr/>
        </p:nvSpPr>
        <p:spPr>
          <a:xfrm>
            <a:off x="421958" y="2659570"/>
            <a:ext cx="11250930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Custom Properties</a:t>
            </a: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953940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Box Model: </a:t>
            </a:r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https://www.w3schools.com/css/css_boxmodel.asp</a:t>
            </a:r>
            <a:r>
              <a:rPr lang="en-US" sz="1600" dirty="0"/>
              <a:t> </a:t>
            </a: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CSS Units: </a:t>
            </a:r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https://www.reddit.com/r/webdev/comments/fngh3z/heres_a_cheat_sheet_for_css_units/</a:t>
            </a:r>
            <a:endParaRPr lang="en-US" sz="16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Positioning: </a:t>
            </a:r>
            <a:r>
              <a:rPr lang="en-US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https://www.educba.com/css-position/</a:t>
            </a:r>
            <a:r>
              <a:rPr lang="en-US" sz="1600" dirty="0"/>
              <a:t> </a:t>
            </a: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Flexbox: </a:t>
            </a:r>
            <a:r>
              <a:rPr lang="en-US" sz="1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https://css-tricks.com/snippets/css/a-guide-to-flexbox/</a:t>
            </a:r>
            <a:endParaRPr lang="en-US" sz="16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Grid: </a:t>
            </a:r>
            <a:r>
              <a:rPr lang="en-US" sz="16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https://css-tricks.com/snippets/css/complete-guide-grid/</a:t>
            </a:r>
            <a:endParaRPr lang="en-US" sz="16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Responsive: </a:t>
            </a:r>
            <a:r>
              <a:rPr lang="en-US" sz="16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https://brolik.com/blog/responsive-web-design-examples-with-css-tips-and-tricks/</a:t>
            </a:r>
            <a:r>
              <a:rPr lang="en-US" sz="1600" dirty="0"/>
              <a:t> </a:t>
            </a: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4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Review some overarching concepts in 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Demonstrate some modern practices in CSS including Grids and Flexbox with some tips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Overall make CSS a more approachable task in development</a:t>
            </a:r>
          </a:p>
        </p:txBody>
      </p:sp>
    </p:spTree>
    <p:extLst>
      <p:ext uri="{BB962C8B-B14F-4D97-AF65-F5344CB8AC3E}">
        <p14:creationId xmlns:p14="http://schemas.microsoft.com/office/powerpoint/2010/main" val="100277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Proposed by Hakon Wium Lie in 1994 and he co-created it with Bert Bos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Published in 1996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 style sheet language used for describing the presentation of a document written in a markup language such as 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had a growing number of stylistic capabilities, but this was causing the markup to get more complex</a:t>
            </a:r>
          </a:p>
        </p:txBody>
      </p:sp>
    </p:spTree>
    <p:extLst>
      <p:ext uri="{BB962C8B-B14F-4D97-AF65-F5344CB8AC3E}">
        <p14:creationId xmlns:p14="http://schemas.microsoft.com/office/powerpoint/2010/main" val="243866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SS: ProgrammerHumor">
            <a:extLst>
              <a:ext uri="{FF2B5EF4-FFF2-40B4-BE49-F238E27FC236}">
                <a16:creationId xmlns:a16="http://schemas.microsoft.com/office/drawing/2014/main" id="{57A11DDD-AD36-47EA-8A37-A51A1257D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" y="0"/>
            <a:ext cx="10701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03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rgbClr val="FFC000"/>
                </a:solidFill>
              </a:rPr>
              <a:t>selector</a:t>
            </a:r>
            <a:r>
              <a:rPr lang="en-US" dirty="0"/>
              <a:t> {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property</a:t>
            </a:r>
            <a:r>
              <a:rPr lang="en-US" dirty="0"/>
              <a:t>: value;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property</a:t>
            </a:r>
            <a:r>
              <a:rPr lang="en-US" dirty="0"/>
              <a:t>: value;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}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Selectors can be element types (ie. h1, div), ids or classes</a:t>
            </a: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CSS rule consists of a selector, and it's set of CSS properties </a:t>
            </a:r>
          </a:p>
        </p:txBody>
      </p:sp>
    </p:spTree>
    <p:extLst>
      <p:ext uri="{BB962C8B-B14F-4D97-AF65-F5344CB8AC3E}">
        <p14:creationId xmlns:p14="http://schemas.microsoft.com/office/powerpoint/2010/main" val="407595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Refers to the relative weights of various rules</a:t>
            </a:r>
          </a:p>
          <a:p>
            <a:pPr marL="731520" lvl="1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id &gt; class &gt; element type</a:t>
            </a: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Be careful choosing selectors as not to change all global styles unless purposefully</a:t>
            </a: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Following a property value with </a:t>
            </a:r>
            <a:r>
              <a:rPr lang="en-US" dirty="0">
                <a:solidFill>
                  <a:srgbClr val="C00000"/>
                </a:solidFill>
              </a:rPr>
              <a:t>!important </a:t>
            </a:r>
            <a:r>
              <a:rPr lang="en-US" dirty="0"/>
              <a:t>can be used to overrule the specificity but should not be used lightly</a:t>
            </a: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69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Controls what happens when no value is specified for a property on an element</a:t>
            </a: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Some properties cascade down while others don’t</a:t>
            </a:r>
          </a:p>
          <a:p>
            <a:pPr marL="731520" lvl="1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Inherited properties vs non-inherited properties</a:t>
            </a: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When debugging CSS remember specificity and inheritance</a:t>
            </a: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4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7" y="2753009"/>
            <a:ext cx="11366273" cy="4104991"/>
          </a:xfrm>
        </p:spPr>
        <p:txBody>
          <a:bodyPr anchor="t">
            <a:normAutofit/>
          </a:bodyPr>
          <a:lstStyle/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Calculates the size of the element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By default, includes margin, border, </a:t>
            </a:r>
          </a:p>
          <a:p>
            <a:pPr>
              <a:spcAft>
                <a:spcPts val="0"/>
              </a:spcAft>
            </a:pPr>
            <a:r>
              <a:rPr lang="en-US" dirty="0"/>
              <a:t>padding and content</a:t>
            </a:r>
          </a:p>
          <a:p>
            <a:pPr marL="731520" lvl="1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ie. width=200px, left + right padding = 20px, left + right border = 10px</a:t>
            </a:r>
          </a:p>
          <a:p>
            <a:pPr marL="1051560" lvl="3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width = 230px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box-sizing: border-box;</a:t>
            </a:r>
          </a:p>
          <a:p>
            <a:pPr marL="731520" lvl="1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Forces all to fit within defined width and height</a:t>
            </a:r>
          </a:p>
          <a:p>
            <a:pPr marL="731520" lvl="1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ie. width=200px, left + right padding = 20px, left + right border = 10px</a:t>
            </a:r>
          </a:p>
          <a:p>
            <a:pPr marL="1051560" lvl="3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width = 200px content is forced into 170px width</a:t>
            </a:r>
          </a:p>
          <a:p>
            <a:pPr marL="731520" lvl="1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31520" lvl="1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3C66D07A-610B-4F62-AD50-98F1D6B65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" r="-92"/>
          <a:stretch/>
        </p:blipFill>
        <p:spPr>
          <a:xfrm>
            <a:off x="6518049" y="213009"/>
            <a:ext cx="5472112" cy="336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8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34734D-3C76-49BD-9F3D-4AB7F0F00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980" y="2476500"/>
            <a:ext cx="6215819" cy="4079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3E3A05-C65B-48F9-9058-C7450774F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1" y="309458"/>
            <a:ext cx="4737100" cy="3146966"/>
          </a:xfrm>
          <a:prstGeom prst="rect">
            <a:avLst/>
          </a:prstGeom>
        </p:spPr>
      </p:pic>
      <p:pic>
        <p:nvPicPr>
          <p:cNvPr id="13" name="Picture 12" descr="Shape, arrow&#10;&#10;Description automatically generated">
            <a:extLst>
              <a:ext uri="{FF2B5EF4-FFF2-40B4-BE49-F238E27FC236}">
                <a16:creationId xmlns:a16="http://schemas.microsoft.com/office/drawing/2014/main" id="{FB503319-C894-4F6D-9D6A-F113D6BA6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857" y="3684385"/>
            <a:ext cx="2654444" cy="237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50989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494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Franklin Gothic Demi Cond</vt:lpstr>
      <vt:lpstr>Franklin Gothic Medium</vt:lpstr>
      <vt:lpstr>Wingdings</vt:lpstr>
      <vt:lpstr>JuxtaposeVTI</vt:lpstr>
      <vt:lpstr>CSS</vt:lpstr>
      <vt:lpstr>Goal</vt:lpstr>
      <vt:lpstr>Creation of CSS</vt:lpstr>
      <vt:lpstr>PowerPoint Presentation</vt:lpstr>
      <vt:lpstr>Syntax</vt:lpstr>
      <vt:lpstr>Specificity</vt:lpstr>
      <vt:lpstr>Inheritance</vt:lpstr>
      <vt:lpstr>Box model</vt:lpstr>
      <vt:lpstr>PowerPoint Presentation</vt:lpstr>
      <vt:lpstr>PowerPoint Presentation</vt:lpstr>
      <vt:lpstr>PowerPoint Presentation</vt:lpstr>
      <vt:lpstr>Flexbox</vt:lpstr>
      <vt:lpstr>Grids</vt:lpstr>
      <vt:lpstr>Breakpoints &amp; Responsiveness</vt:lpstr>
      <vt:lpstr>More Features</vt:lpstr>
      <vt:lpstr>Image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Ben David Lammers</dc:creator>
  <cp:lastModifiedBy>Ben David Lammers</cp:lastModifiedBy>
  <cp:revision>17</cp:revision>
  <dcterms:created xsi:type="dcterms:W3CDTF">2021-07-19T14:11:55Z</dcterms:created>
  <dcterms:modified xsi:type="dcterms:W3CDTF">2021-07-21T17:37:27Z</dcterms:modified>
</cp:coreProperties>
</file>