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2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7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62285-93EE-4599-998C-4A41FEBC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1479-513C-4A31-A3B9-60501F1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HyperText</a:t>
            </a:r>
            <a:r>
              <a:rPr lang="en-US" dirty="0"/>
              <a:t> Markup Language</a:t>
            </a:r>
          </a:p>
          <a:p>
            <a:pPr algn="l"/>
            <a:endParaRPr lang="en-US" dirty="0"/>
          </a:p>
        </p:txBody>
      </p:sp>
      <p:pic>
        <p:nvPicPr>
          <p:cNvPr id="1028" name="Picture 4" descr="Html5 icon, • html icon - Free download on Iconfinder">
            <a:extLst>
              <a:ext uri="{FF2B5EF4-FFF2-40B4-BE49-F238E27FC236}">
                <a16:creationId xmlns:a16="http://schemas.microsoft.com/office/drawing/2014/main" id="{453E99E8-31BE-4E04-A424-9E312EEDC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b="11834"/>
          <a:stretch/>
        </p:blipFill>
        <p:spPr bwMode="auto">
          <a:xfrm>
            <a:off x="7533136" y="646441"/>
            <a:ext cx="4658863" cy="39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not go over all the ins and outs of HTML as the possible elements and use cases are vast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 over some semantic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Discuss importance of using semantic HTML for SEO and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448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Created by Tim Berners-Lee in 1993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Describes the structure of a web page semantically and originally also handled the appearance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243866710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Franklin Gothic Demi Cond</vt:lpstr>
      <vt:lpstr>Franklin Gothic Medium</vt:lpstr>
      <vt:lpstr>Wingdings</vt:lpstr>
      <vt:lpstr>JuxtaposeVTI</vt:lpstr>
      <vt:lpstr>HTML</vt:lpstr>
      <vt:lpstr>Goal</vt:lpstr>
      <vt:lpstr>Creation of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Ben David Lammers</dc:creator>
  <cp:lastModifiedBy>Ben David Lammers</cp:lastModifiedBy>
  <cp:revision>7</cp:revision>
  <dcterms:created xsi:type="dcterms:W3CDTF">2021-07-19T14:11:55Z</dcterms:created>
  <dcterms:modified xsi:type="dcterms:W3CDTF">2021-07-21T17:39:33Z</dcterms:modified>
</cp:coreProperties>
</file>