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algn="l"/>
            <a:endParaRPr lang="en-US" dirty="0"/>
          </a:p>
        </p:txBody>
      </p:sp>
      <p:pic>
        <p:nvPicPr>
          <p:cNvPr id="1028" name="Picture 4" descr="Html5 icon, • html icon - Free download on Iconfinder">
            <a:extLst>
              <a:ext uri="{FF2B5EF4-FFF2-40B4-BE49-F238E27FC236}">
                <a16:creationId xmlns:a16="http://schemas.microsoft.com/office/drawing/2014/main" id="{453E99E8-31BE-4E04-A424-9E312EEDC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11834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Tim Berners-Lee in 1993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Describes the structure of a web page semantically and originally also handled the appearance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HTML</vt:lpstr>
      <vt:lpstr>Creation of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5</cp:revision>
  <dcterms:created xsi:type="dcterms:W3CDTF">2021-07-19T14:11:55Z</dcterms:created>
  <dcterms:modified xsi:type="dcterms:W3CDTF">2021-07-19T15:51:52Z</dcterms:modified>
</cp:coreProperties>
</file>