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9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3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4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4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52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7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6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575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7/19/2021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9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62285-93EE-4599-998C-4A41FEBCE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JavaScript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1479-513C-4A31-A3B9-60501F1D4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Language of the Browser</a:t>
            </a:r>
          </a:p>
        </p:txBody>
      </p:sp>
      <p:pic>
        <p:nvPicPr>
          <p:cNvPr id="1026" name="Picture 2" descr="Javascript Free Icon of SuperTiny">
            <a:extLst>
              <a:ext uri="{FF2B5EF4-FFF2-40B4-BE49-F238E27FC236}">
                <a16:creationId xmlns:a16="http://schemas.microsoft.com/office/drawing/2014/main" id="{4129217F-FEC7-4527-9EEE-7965CC593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9"/>
          <a:stretch/>
        </p:blipFill>
        <p:spPr bwMode="auto">
          <a:xfrm>
            <a:off x="7533136" y="646441"/>
            <a:ext cx="4658863" cy="395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54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Created at </a:t>
            </a:r>
            <a:r>
              <a:rPr lang="en-US" dirty="0" err="1"/>
              <a:t>NetScape</a:t>
            </a:r>
            <a:r>
              <a:rPr lang="en-US" dirty="0"/>
              <a:t> by Brendan </a:t>
            </a:r>
            <a:r>
              <a:rPr lang="en-US" dirty="0" err="1"/>
              <a:t>Eich</a:t>
            </a:r>
            <a:r>
              <a:rPr lang="en-US" dirty="0"/>
              <a:t> in 1995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At the time all web pages were static in the browser and JavaScript was created to add dynamic </a:t>
            </a:r>
            <a:r>
              <a:rPr lang="en-US" dirty="0" err="1"/>
              <a:t>behaviour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Naming has been seen as marketing ploy as Java was a popular language at the time</a:t>
            </a:r>
          </a:p>
        </p:txBody>
      </p:sp>
    </p:spTree>
    <p:extLst>
      <p:ext uri="{BB962C8B-B14F-4D97-AF65-F5344CB8AC3E}">
        <p14:creationId xmlns:p14="http://schemas.microsoft.com/office/powerpoint/2010/main" val="243866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Node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7673-E02D-4132-9857-5DB12A5F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anchor="t">
            <a:normAutofit lnSpcReduction="10000"/>
          </a:bodyPr>
          <a:lstStyle/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JavaScript runtime created by Ryan Dahl in 2010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Represents “JavaScript Everywhere” paradigm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Unifies web development by allowing you to use JavaScript for server-side and client-side scripts</a:t>
            </a:r>
          </a:p>
          <a:p>
            <a:pPr marL="457200" indent="-4572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Vast amounts of libraries and packages available under NPM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5F3472B-1243-4ED2-93D8-3E2B5BC7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5821" y="3429000"/>
            <a:ext cx="3393011" cy="208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78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912E-0B65-4468-973A-E8B66F85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39763"/>
            <a:ext cx="6021207" cy="32273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>
                <a:solidFill>
                  <a:schemeClr val="tx1"/>
                </a:solidFill>
              </a:rPr>
              <a:t>Type Coercion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/ProgrammerHumor - Old meme format, timeless JavaScript quirks">
            <a:extLst>
              <a:ext uri="{FF2B5EF4-FFF2-40B4-BE49-F238E27FC236}">
                <a16:creationId xmlns:a16="http://schemas.microsoft.com/office/drawing/2014/main" id="{E57B9259-7AA7-4422-9D47-9466C9CD8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" r="-1" b="1434"/>
          <a:stretch/>
        </p:blipFill>
        <p:spPr bwMode="auto">
          <a:xfrm>
            <a:off x="7534655" y="10"/>
            <a:ext cx="465734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32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Franklin Gothic Demi Cond</vt:lpstr>
      <vt:lpstr>Franklin Gothic Medium</vt:lpstr>
      <vt:lpstr>Wingdings</vt:lpstr>
      <vt:lpstr>JuxtaposeVTI</vt:lpstr>
      <vt:lpstr>JavaScript</vt:lpstr>
      <vt:lpstr>Creation of Javascript</vt:lpstr>
      <vt:lpstr>Node JS</vt:lpstr>
      <vt:lpstr>Type Coercion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Ben David Lammers</dc:creator>
  <cp:lastModifiedBy>Ben David Lammers</cp:lastModifiedBy>
  <cp:revision>2</cp:revision>
  <dcterms:created xsi:type="dcterms:W3CDTF">2021-07-19T14:11:55Z</dcterms:created>
  <dcterms:modified xsi:type="dcterms:W3CDTF">2021-07-19T14:27:22Z</dcterms:modified>
</cp:coreProperties>
</file>