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96" y="3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7/19/2021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994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7/19/2021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839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7/19/2021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023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7/19/2021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043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7/19/2021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842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7/19/2021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344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7/19/2021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85208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7/19/2021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541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7/19/2021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971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7/19/2021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0863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7/19/2021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15750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7/19/2021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193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4AB109E1-45E3-4986-9663-C3EAAC04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EDEE9D42-BBE7-4427-9BC3-971CE96F1E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6441"/>
            <a:ext cx="12188952" cy="3952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862285-93EE-4599-998C-4A41FEBCE8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1" y="1240403"/>
            <a:ext cx="5943600" cy="2941983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HTML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F11479-513C-4A31-A3B9-60501F1D42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5206247"/>
            <a:ext cx="10268712" cy="1013577"/>
          </a:xfrm>
        </p:spPr>
        <p:txBody>
          <a:bodyPr>
            <a:normAutofit/>
          </a:bodyPr>
          <a:lstStyle/>
          <a:p>
            <a:pPr algn="l"/>
            <a:r>
              <a:rPr lang="en-US" dirty="0" err="1"/>
              <a:t>HyperText</a:t>
            </a:r>
            <a:r>
              <a:rPr lang="en-US" dirty="0"/>
              <a:t> Markup Language</a:t>
            </a:r>
          </a:p>
          <a:p>
            <a:pPr algn="l"/>
            <a:endParaRPr lang="en-US" dirty="0"/>
          </a:p>
        </p:txBody>
      </p:sp>
      <p:pic>
        <p:nvPicPr>
          <p:cNvPr id="1028" name="Picture 4" descr="Html5 icon, • html icon - Free download on Iconfinder">
            <a:extLst>
              <a:ext uri="{FF2B5EF4-FFF2-40B4-BE49-F238E27FC236}">
                <a16:creationId xmlns:a16="http://schemas.microsoft.com/office/drawing/2014/main" id="{453E99E8-31BE-4E04-A424-9E312EEDCE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4" b="11834"/>
          <a:stretch/>
        </p:blipFill>
        <p:spPr bwMode="auto">
          <a:xfrm>
            <a:off x="7533136" y="646441"/>
            <a:ext cx="4658863" cy="3952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6542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A912E-0B65-4468-973A-E8B66F85A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Creation of 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57673-E02D-4132-9857-5DB12A5F3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Created by Tim Berners-Lee in 1993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Describes the structure of a web page semantically and originally also handled the appearance of the document</a:t>
            </a:r>
          </a:p>
        </p:txBody>
      </p:sp>
    </p:spTree>
    <p:extLst>
      <p:ext uri="{BB962C8B-B14F-4D97-AF65-F5344CB8AC3E}">
        <p14:creationId xmlns:p14="http://schemas.microsoft.com/office/powerpoint/2010/main" val="2438667103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Juxtapose">
      <a:dk1>
        <a:sysClr val="windowText" lastClr="000000"/>
      </a:dk1>
      <a:lt1>
        <a:sysClr val="window" lastClr="FFFFFF"/>
      </a:lt1>
      <a:dk2>
        <a:srgbClr val="3F3F3F"/>
      </a:dk2>
      <a:lt2>
        <a:srgbClr val="F8F7F5"/>
      </a:lt2>
      <a:accent1>
        <a:srgbClr val="F99700"/>
      </a:accent1>
      <a:accent2>
        <a:srgbClr val="00BAC7"/>
      </a:accent2>
      <a:accent3>
        <a:srgbClr val="FF5C21"/>
      </a:accent3>
      <a:accent4>
        <a:srgbClr val="6F7EFD"/>
      </a:accent4>
      <a:accent5>
        <a:srgbClr val="ACACAC"/>
      </a:accent5>
      <a:accent6>
        <a:srgbClr val="737373"/>
      </a:accent6>
      <a:hlink>
        <a:srgbClr val="0099FF"/>
      </a:hlink>
      <a:folHlink>
        <a:srgbClr val="868686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30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Franklin Gothic Demi Cond</vt:lpstr>
      <vt:lpstr>Franklin Gothic Medium</vt:lpstr>
      <vt:lpstr>Wingdings</vt:lpstr>
      <vt:lpstr>JuxtaposeVTI</vt:lpstr>
      <vt:lpstr>HTML</vt:lpstr>
      <vt:lpstr>Creation of HTML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Ben David Lammers</dc:creator>
  <cp:lastModifiedBy>Ben David Lammers</cp:lastModifiedBy>
  <cp:revision>3</cp:revision>
  <dcterms:created xsi:type="dcterms:W3CDTF">2021-07-19T14:11:55Z</dcterms:created>
  <dcterms:modified xsi:type="dcterms:W3CDTF">2021-07-19T14:52:21Z</dcterms:modified>
</cp:coreProperties>
</file>