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Syntactically Awesome Style Sheets</a:t>
            </a:r>
          </a:p>
        </p:txBody>
      </p:sp>
      <p:pic>
        <p:nvPicPr>
          <p:cNvPr id="1026" name="Picture 2" descr="Free Sass Icon of Flat style - Available in SVG, PNG, EPS, AI &amp;amp; Icon fonts">
            <a:extLst>
              <a:ext uri="{FF2B5EF4-FFF2-40B4-BE49-F238E27FC236}">
                <a16:creationId xmlns:a16="http://schemas.microsoft.com/office/drawing/2014/main" id="{52F31F47-EB83-4C28-9B53-712507DBE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4" r="-1" b="1533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SS - Wikipedia">
            <a:extLst>
              <a:ext uri="{FF2B5EF4-FFF2-40B4-BE49-F238E27FC236}">
                <a16:creationId xmlns:a16="http://schemas.microsoft.com/office/drawing/2014/main" id="{02B97E69-B932-45D6-94B3-4F02C9483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Initially designed by Hampton Catlin and developed by Natalie Weizenbaum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appeared in 2006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preprocessor scripting language that is interpreted or compiled into CSS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220" y="2659570"/>
            <a:ext cx="5512118" cy="35935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</a:rPr>
              <a:t>selector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&amp;:hover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p 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DAD99-0E16-4E99-AD1D-B41D2C9CCDA7}"/>
              </a:ext>
            </a:extLst>
          </p:cNvPr>
          <p:cNvSpPr txBox="1">
            <a:spLocks/>
          </p:cNvSpPr>
          <p:nvPr/>
        </p:nvSpPr>
        <p:spPr>
          <a:xfrm>
            <a:off x="421958" y="2659570"/>
            <a:ext cx="5512118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nesting of elements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&amp; to copy parent selector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also nest media queries within other selectors</a:t>
            </a:r>
          </a:p>
        </p:txBody>
      </p:sp>
    </p:spTree>
    <p:extLst>
      <p:ext uri="{BB962C8B-B14F-4D97-AF65-F5344CB8AC3E}">
        <p14:creationId xmlns:p14="http://schemas.microsoft.com/office/powerpoint/2010/main" val="40759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DAD99-0E16-4E99-AD1D-B41D2C9CCDA7}"/>
              </a:ext>
            </a:extLst>
          </p:cNvPr>
          <p:cNvSpPr txBox="1">
            <a:spLocks/>
          </p:cNvSpPr>
          <p:nvPr/>
        </p:nvSpPr>
        <p:spPr>
          <a:xfrm>
            <a:off x="421958" y="2659570"/>
            <a:ext cx="11250930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https://sass-lang.com/documentation</a:t>
            </a:r>
            <a:r>
              <a:rPr lang="en-US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Mixins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SASS</vt:lpstr>
      <vt:lpstr>Creation of SASS</vt:lpstr>
      <vt:lpstr>Syntax</vt:lpstr>
      <vt:lpstr>More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17</cp:revision>
  <dcterms:created xsi:type="dcterms:W3CDTF">2021-07-19T14:11:55Z</dcterms:created>
  <dcterms:modified xsi:type="dcterms:W3CDTF">2021-07-19T17:33:23Z</dcterms:modified>
</cp:coreProperties>
</file>