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C9"/>
    <a:srgbClr val="FF9E18"/>
    <a:srgbClr val="00263E"/>
    <a:srgbClr val="C6D2E0"/>
    <a:srgbClr val="1782C5"/>
    <a:srgbClr val="D9D9D9"/>
    <a:srgbClr val="6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F1405-23B2-41E5-8B0C-FFC878A8E796}" v="1" dt="2023-09-07T16:21:32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Lasker" userId="092b5fbb-3d80-48d1-9f85-72a132421413" providerId="ADAL" clId="{20BF1405-23B2-41E5-8B0C-FFC878A8E796}"/>
    <pc:docChg chg="addSld delSld modSld modMainMaster">
      <pc:chgData name="Benjamin Lasker" userId="092b5fbb-3d80-48d1-9f85-72a132421413" providerId="ADAL" clId="{20BF1405-23B2-41E5-8B0C-FFC878A8E796}" dt="2023-09-07T16:21:54.559" v="20" actId="680"/>
      <pc:docMkLst>
        <pc:docMk/>
      </pc:docMkLst>
      <pc:sldChg chg="modSp new del mod">
        <pc:chgData name="Benjamin Lasker" userId="092b5fbb-3d80-48d1-9f85-72a132421413" providerId="ADAL" clId="{20BF1405-23B2-41E5-8B0C-FFC878A8E796}" dt="2023-09-07T16:21:11.516" v="18" actId="2696"/>
        <pc:sldMkLst>
          <pc:docMk/>
          <pc:sldMk cId="43316779" sldId="256"/>
        </pc:sldMkLst>
        <pc:spChg chg="mod">
          <ac:chgData name="Benjamin Lasker" userId="092b5fbb-3d80-48d1-9f85-72a132421413" providerId="ADAL" clId="{20BF1405-23B2-41E5-8B0C-FFC878A8E796}" dt="2023-09-07T16:21:07.288" v="17" actId="20577"/>
          <ac:spMkLst>
            <pc:docMk/>
            <pc:sldMk cId="43316779" sldId="256"/>
            <ac:spMk id="2" creationId="{51B2AED9-8107-CFB4-4F54-5E715F470DB6}"/>
          </ac:spMkLst>
        </pc:spChg>
      </pc:sldChg>
      <pc:sldChg chg="new">
        <pc:chgData name="Benjamin Lasker" userId="092b5fbb-3d80-48d1-9f85-72a132421413" providerId="ADAL" clId="{20BF1405-23B2-41E5-8B0C-FFC878A8E796}" dt="2023-09-07T16:21:54.559" v="20" actId="680"/>
        <pc:sldMkLst>
          <pc:docMk/>
          <pc:sldMk cId="1877159038" sldId="256"/>
        </pc:sldMkLst>
      </pc:sldChg>
      <pc:sldMasterChg chg="modSldLayout">
        <pc:chgData name="Benjamin Lasker" userId="092b5fbb-3d80-48d1-9f85-72a132421413" providerId="ADAL" clId="{20BF1405-23B2-41E5-8B0C-FFC878A8E796}" dt="2023-09-07T16:21:32.906" v="19" actId="122"/>
        <pc:sldMasterMkLst>
          <pc:docMk/>
          <pc:sldMasterMk cId="1765992099" sldId="2147483648"/>
        </pc:sldMasterMkLst>
        <pc:sldLayoutChg chg="modSp">
          <pc:chgData name="Benjamin Lasker" userId="092b5fbb-3d80-48d1-9f85-72a132421413" providerId="ADAL" clId="{20BF1405-23B2-41E5-8B0C-FFC878A8E796}" dt="2023-09-07T16:21:32.906" v="19" actId="122"/>
          <pc:sldLayoutMkLst>
            <pc:docMk/>
            <pc:sldMasterMk cId="1765992099" sldId="2147483648"/>
            <pc:sldLayoutMk cId="2772693571" sldId="2147483675"/>
          </pc:sldLayoutMkLst>
          <pc:spChg chg="mod">
            <ac:chgData name="Benjamin Lasker" userId="092b5fbb-3d80-48d1-9f85-72a132421413" providerId="ADAL" clId="{20BF1405-23B2-41E5-8B0C-FFC878A8E796}" dt="2023-09-07T16:21:32.906" v="19" actId="122"/>
            <ac:spMkLst>
              <pc:docMk/>
              <pc:sldMasterMk cId="1765992099" sldId="2147483648"/>
              <pc:sldLayoutMk cId="2772693571" sldId="2147483675"/>
              <ac:spMk id="30" creationId="{0C770783-1D44-EC4F-9931-31EE03C3FC9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7D2C76-0B91-FC05-9BD6-52EC92A925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3253-0B32-4833-D9C9-D9B9034B9B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2F53-5154-A8FD-6F66-B107D8FFA2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2D73-F073-4E1B-9788-5A63F52C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00044" y="3840887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D8B8E-41C4-E5E0-8882-35255C8DB838}"/>
              </a:ext>
            </a:extLst>
          </p:cNvPr>
          <p:cNvSpPr txBox="1"/>
          <p:nvPr userDrawn="1"/>
        </p:nvSpPr>
        <p:spPr>
          <a:xfrm>
            <a:off x="1113608" y="7317102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6453F3-B4F0-2C64-3226-2200C8CB3878}"/>
              </a:ext>
            </a:extLst>
          </p:cNvPr>
          <p:cNvSpPr>
            <a:spLocks/>
          </p:cNvSpPr>
          <p:nvPr userDrawn="1"/>
        </p:nvSpPr>
        <p:spPr>
          <a:xfrm rot="5400000" flipV="1">
            <a:off x="7356939" y="-2062135"/>
            <a:ext cx="2772122" cy="6911388"/>
          </a:xfrm>
          <a:prstGeom prst="triangle">
            <a:avLst>
              <a:gd name="adj" fmla="val 49864"/>
            </a:avLst>
          </a:prstGeom>
          <a:solidFill>
            <a:srgbClr val="1782C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4E658C-B0AE-8CB7-8444-8E5646BC02FA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9844" y="25539"/>
            <a:ext cx="12227051" cy="6941657"/>
            <a:chOff x="412283" y="83006"/>
            <a:chExt cx="5561603" cy="64535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AF3A5D-BD24-9C8C-EB12-08A066726015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2283" y="83006"/>
              <a:ext cx="5561603" cy="6453551"/>
              <a:chOff x="187806" y="890260"/>
              <a:chExt cx="2508350" cy="56602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12C7A8-2603-F1EE-177F-D1956DDC3C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3987" y="3130828"/>
                <a:ext cx="2499140" cy="3419647"/>
              </a:xfrm>
              <a:prstGeom prst="rect">
                <a:avLst/>
              </a:prstGeom>
              <a:solidFill>
                <a:srgbClr val="00263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C973C56-58B5-3E5F-2F00-A58765983115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356932" y="721134"/>
                <a:ext cx="2170098" cy="2508350"/>
              </a:xfrm>
              <a:prstGeom prst="rtTriangle">
                <a:avLst/>
              </a:prstGeom>
              <a:solidFill>
                <a:srgbClr val="00263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6F6476A4-B1ED-EBF4-05D8-C9182CA13563}"/>
                </a:ext>
              </a:extLst>
            </p:cNvPr>
            <p:cNvSpPr txBox="1">
              <a:spLocks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ext Placeholder 8">
              <a:extLst>
                <a:ext uri="{FF2B5EF4-FFF2-40B4-BE49-F238E27FC236}">
                  <a16:creationId xmlns:a16="http://schemas.microsoft.com/office/drawing/2014/main" id="{CF9C08D6-87A7-AB87-66A5-AB1D4F535B5A}"/>
                </a:ext>
              </a:extLst>
            </p:cNvPr>
            <p:cNvSpPr txBox="1">
              <a:spLocks/>
            </p:cNvSpPr>
            <p:nvPr/>
          </p:nvSpPr>
          <p:spPr>
            <a:xfrm>
              <a:off x="4191011" y="2803949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Text Placeholder 8">
              <a:extLst>
                <a:ext uri="{FF2B5EF4-FFF2-40B4-BE49-F238E27FC236}">
                  <a16:creationId xmlns:a16="http://schemas.microsoft.com/office/drawing/2014/main" id="{4923EE44-29FE-5C6A-FC0C-75AD77445831}"/>
                </a:ext>
              </a:extLst>
            </p:cNvPr>
            <p:cNvSpPr txBox="1">
              <a:spLocks/>
            </p:cNvSpPr>
            <p:nvPr/>
          </p:nvSpPr>
          <p:spPr>
            <a:xfrm>
              <a:off x="1879703" y="1524077"/>
              <a:ext cx="2221458" cy="1731718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F4877C4-2716-3AD1-550A-385276826E80}"/>
              </a:ext>
            </a:extLst>
          </p:cNvPr>
          <p:cNvSpPr txBox="1">
            <a:spLocks/>
          </p:cNvSpPr>
          <p:nvPr userDrawn="1"/>
        </p:nvSpPr>
        <p:spPr>
          <a:xfrm>
            <a:off x="116094" y="4694784"/>
            <a:ext cx="3040693" cy="20052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3C5646A-F1C0-9D19-FBA9-0FB6D6C9D598}"/>
              </a:ext>
            </a:extLst>
          </p:cNvPr>
          <p:cNvSpPr txBox="1">
            <a:spLocks/>
          </p:cNvSpPr>
          <p:nvPr userDrawn="1"/>
        </p:nvSpPr>
        <p:spPr>
          <a:xfrm>
            <a:off x="12503751" y="-1964338"/>
            <a:ext cx="5575830" cy="4293924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Impact: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Efficiency gain: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Time savings: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Total hours saving per year=       hours*       times/year=        hours saving/year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Assume one employee runs this workflow, and the hourly rate is 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Efficiency gain= $     *       hours=$      /year/person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1782C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50">
            <a:extLst>
              <a:ext uri="{FF2B5EF4-FFF2-40B4-BE49-F238E27FC236}">
                <a16:creationId xmlns:a16="http://schemas.microsoft.com/office/drawing/2014/main" id="{38B4EE70-58CB-13B2-1495-ADA708DB5D7F}"/>
              </a:ext>
            </a:extLst>
          </p:cNvPr>
          <p:cNvGrpSpPr/>
          <p:nvPr userDrawn="1"/>
        </p:nvGrpSpPr>
        <p:grpSpPr>
          <a:xfrm>
            <a:off x="5141880" y="551045"/>
            <a:ext cx="1496233" cy="558085"/>
            <a:chOff x="212734" y="2033080"/>
            <a:chExt cx="1795947" cy="669876"/>
          </a:xfrm>
        </p:grpSpPr>
        <p:pic>
          <p:nvPicPr>
            <p:cNvPr id="24" name="Graphic 25">
              <a:extLst>
                <a:ext uri="{FF2B5EF4-FFF2-40B4-BE49-F238E27FC236}">
                  <a16:creationId xmlns:a16="http://schemas.microsoft.com/office/drawing/2014/main" id="{4E651A24-F5F3-D666-C115-81069777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FA1CDD62-C6B9-8045-2186-D6DBEEA82E3B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0080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6E28EE4-30E2-A501-AF49-2C81F346AAF3}"/>
              </a:ext>
            </a:extLst>
          </p:cNvPr>
          <p:cNvSpPr txBox="1"/>
          <p:nvPr userDrawn="1"/>
        </p:nvSpPr>
        <p:spPr>
          <a:xfrm>
            <a:off x="12507525" y="1160005"/>
            <a:ext cx="5013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Qualitative Impact: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C770783-1D44-EC4F-9931-31EE03C3FC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480" y="146208"/>
            <a:ext cx="4988965" cy="431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FC4D9F4-9B54-6A53-C92F-140C612E70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11012" y="1639715"/>
            <a:ext cx="1864894" cy="3957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1FCBAFF-40A6-81C9-3995-94538B21B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51363" y="845444"/>
            <a:ext cx="1624544" cy="285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67C939D9-AD3D-1667-6BE0-D24D36C62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51362" y="1233362"/>
            <a:ext cx="1624545" cy="281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Employee Position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0997728F-D10E-3B18-1453-7E4E33D8AE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496" y="3145912"/>
            <a:ext cx="3741769" cy="1493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76BB668F-CAD7-755F-B1DC-9F15E92C17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40048" y="1952467"/>
            <a:ext cx="4354833" cy="3199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48D2F1F8-8AFE-D81E-9DBC-B21029233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496" y="4997809"/>
            <a:ext cx="3741769" cy="14313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E90EFD7-B878-847D-D78B-687B79E413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67893" y="-1114987"/>
            <a:ext cx="2792839" cy="252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Hours of time savings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8981EBD9-0E82-3C86-FBF4-6626D2AC81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93210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1650879A-9982-8B2B-9F71-BAD92406B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28423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4EF2ACCD-2FA0-CD10-69BF-A59D78470E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07701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66EF8A19-E247-29E6-5E4D-297FD2402A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29333" y="-290780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5" name="Text Placeholder 31">
            <a:extLst>
              <a:ext uri="{FF2B5EF4-FFF2-40B4-BE49-F238E27FC236}">
                <a16:creationId xmlns:a16="http://schemas.microsoft.com/office/drawing/2014/main" id="{C5073C00-6A74-081E-9EBF-9D18685EBA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686041" y="12154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F591F7E1-FE21-DCBD-A6AE-F1D0FFD99B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60537" y="12154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6B2680A0-7031-0369-E299-AE6A163648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868331" y="150052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05C5A2BE-B56D-E1CF-661C-5AD88D575E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61596" y="1545512"/>
            <a:ext cx="5133655" cy="242237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Qualitative Impact here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9D8290C7-FFE1-CE4B-97C4-51C1CF56B2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451362" y="372725"/>
            <a:ext cx="1624544" cy="3862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u="none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u="none" dirty="0"/>
              <a:t>Industry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6DC42D25-B3FD-162D-F7C3-A5C52DFAA600}"/>
              </a:ext>
            </a:extLst>
          </p:cNvPr>
          <p:cNvSpPr txBox="1">
            <a:spLocks/>
          </p:cNvSpPr>
          <p:nvPr userDrawn="1"/>
        </p:nvSpPr>
        <p:spPr>
          <a:xfrm>
            <a:off x="116093" y="742267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38C16FB9-1BCE-76F8-E25A-05A9233C06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093" y="1098908"/>
            <a:ext cx="3777429" cy="142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4" name="Text Placeholder 31">
            <a:extLst>
              <a:ext uri="{FF2B5EF4-FFF2-40B4-BE49-F238E27FC236}">
                <a16:creationId xmlns:a16="http://schemas.microsoft.com/office/drawing/2014/main" id="{3DDDE2B1-B777-FAE8-7A07-5694C330948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45540" y="5904085"/>
            <a:ext cx="4005132" cy="465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A242ECA-1E53-B6C2-3655-2B3604C01E7A}"/>
              </a:ext>
            </a:extLst>
          </p:cNvPr>
          <p:cNvSpPr txBox="1"/>
          <p:nvPr userDrawn="1"/>
        </p:nvSpPr>
        <p:spPr>
          <a:xfrm>
            <a:off x="4140048" y="5575393"/>
            <a:ext cx="3040693" cy="8509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299143-E750-6B2C-AF4D-13795B50D4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45" y="6476999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F68E1-D1B0-39EB-BD2D-F7D09901E2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E738-3619-ED5E-2013-194C2F9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3074-CD05-528E-E2C5-AF165744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A692-CC99-7DDC-76F0-4BA693B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B22BD-B90A-4841-9BF0-7B2EA6369EC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8778-394B-BC42-1C93-1271CD46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3B6E-BC5C-9603-089D-A47A0706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1A501-C35F-4548-A648-2FBC1418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171EF-E88D-A329-5821-1E50BD1B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4EC2-B440-5817-D927-69B0C877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8ED3-CBC5-A753-7293-1D7DAA2B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B22BD-B90A-4841-9BF0-7B2EA6369EC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ECB6-E8A6-4AA5-1809-67B2381A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1722-91A3-5E3D-CCC4-8BF4FD5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1A501-C35F-4548-A648-2FBC1418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atter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6858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E5670ADC-C263-3CBC-ED7B-7C5903846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885109-3DA4-6F2E-3C64-E9CC70D023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0016-B658-C8A7-64D1-04EDE39D32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31561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F7EFB-8719-3DB4-33F4-EBA2F7398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8305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1" y="1524000"/>
            <a:ext cx="5334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ED9D3-5823-7433-9850-F5C2ED92A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53AE7F7-C6C3-58B7-13BF-CCB59662CB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01" y="0"/>
            <a:ext cx="5334000" cy="6477000"/>
          </a:xfrm>
          <a:custGeom>
            <a:avLst/>
            <a:gdLst>
              <a:gd name="connsiteX0" fmla="*/ 0 w 6400800"/>
              <a:gd name="connsiteY0" fmla="*/ 0 h 7772400"/>
              <a:gd name="connsiteX1" fmla="*/ 6400800 w 6400800"/>
              <a:gd name="connsiteY1" fmla="*/ 0 h 7772400"/>
              <a:gd name="connsiteX2" fmla="*/ 6400800 w 6400800"/>
              <a:gd name="connsiteY2" fmla="*/ 7772400 h 7772400"/>
              <a:gd name="connsiteX3" fmla="*/ 205283 w 6400800"/>
              <a:gd name="connsiteY3" fmla="*/ 7772400 h 7772400"/>
              <a:gd name="connsiteX4" fmla="*/ 1634338 w 6400800"/>
              <a:gd name="connsiteY4" fmla="*/ 4590136 h 7772400"/>
              <a:gd name="connsiteX5" fmla="*/ 1634338 w 6400800"/>
              <a:gd name="connsiteY5" fmla="*/ 3639464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7772400">
                <a:moveTo>
                  <a:pt x="0" y="0"/>
                </a:moveTo>
                <a:lnTo>
                  <a:pt x="6400800" y="0"/>
                </a:lnTo>
                <a:lnTo>
                  <a:pt x="6400800" y="7772400"/>
                </a:lnTo>
                <a:lnTo>
                  <a:pt x="205283" y="7772400"/>
                </a:lnTo>
                <a:lnTo>
                  <a:pt x="1634338" y="4590136"/>
                </a:lnTo>
                <a:cubicBezTo>
                  <a:pt x="1770050" y="4287774"/>
                  <a:pt x="1770050" y="3941826"/>
                  <a:pt x="1634338" y="363946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000"/>
            </a:lvl1pPr>
          </a:lstStyle>
          <a:p>
            <a:r>
              <a:rPr lang="en-US" sz="1500" dirty="0"/>
              <a:t>Click to add photo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CED73A-4F76-6CC4-9822-F0F0D6744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3CB54A-0691-0799-DFBC-1430EE7AE1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115949-A110-D660-13E8-4F367DC6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4E4EDC2A-9A18-D093-EDC0-D342573061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D0A6ECB-4073-945E-4581-25BBF8CCF5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382807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9C37506F-45D3-552D-80B7-2D189E171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199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1" y="1524000"/>
            <a:ext cx="5334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ED9D3-5823-7433-9850-F5C2ED92A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B386FDC-41C0-39F2-3E35-604DAB4B5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18EFA5-82C1-1F4D-6FD5-D17B230D4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001EBAA-86AF-5CA5-AD97-EE12F5915F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0038B672-771A-701B-6934-9E7AB0BF0C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0AE46-6B34-627D-B97D-418ED839C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426D8C7-66A2-B080-79F1-0AC933FACE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2286000" cy="76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21D90-0371-ACCD-797A-4ED5141F51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1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1 title goes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C1CFAA-758C-5FB6-A2E4-24CE45FC7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1" y="2282848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2 title goes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664089E-6F81-7498-4F52-15BD430339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3048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3 title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0CE3042-5FE1-D731-038A-9B04EBA7E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1" y="3810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4 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B0D7521-D5F5-4233-7EAB-7BA2CBB0A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5 title goes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9BFF92C-8611-8949-C0A7-5162E42EA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283104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6 title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8C8DB76-8CDD-46D3-4314-D0DCF2AC8A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0" y="3048256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7 title goes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9F880C7-46C7-DC92-D0DB-427E916B65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0" y="3805465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8 title goes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D833762-6B99-B0E8-50EC-9B77798E3EF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0500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8EBA272-2711-32B4-4CC6-F0BC6D7B36B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000500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D64F7D-F7F1-30AB-C702-53A3CD6859A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000500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71A620-655B-772B-9E00-B4B9E48B527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00500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E22D961-DFD9-DA38-3DD7-7E80EA84AF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810501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BCA80F9-0FFC-A406-7EDE-91E184B428E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810501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34369AC-292F-D7D4-7FCA-605CAA7826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810501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78D23AA-77D6-A23D-9322-028FE60B62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810501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0A2C1D-4803-BC80-E7F4-4B1FEB98E4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26D8C7-66A2-B080-79F1-0AC933FACE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2286000" cy="76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21D90-0371-ACCD-797A-4ED5141F51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1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1 title goes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C1CFAA-758C-5FB6-A2E4-24CE45FC7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1" y="2282848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2 title goes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664089E-6F81-7498-4F52-15BD430339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3048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3 title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0CE3042-5FE1-D731-038A-9B04EBA7E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1" y="3810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4 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B0D7521-D5F5-4233-7EAB-7BA2CBB0A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5 title goes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9BFF92C-8611-8949-C0A7-5162E42EA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283104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6 title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8C8DB76-8CDD-46D3-4314-D0DCF2AC8A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0" y="3048256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7 title goes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9F880C7-46C7-DC92-D0DB-427E916B65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0" y="3805465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8 title goes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D833762-6B99-B0E8-50EC-9B77798E3EF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0500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8EBA272-2711-32B4-4CC6-F0BC6D7B36B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000500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D64F7D-F7F1-30AB-C702-53A3CD6859A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000500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71A620-655B-772B-9E00-B4B9E48B527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00500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E22D961-DFD9-DA38-3DD7-7E80EA84AF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810501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BCA80F9-0FFC-A406-7EDE-91E184B428E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810501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34369AC-292F-D7D4-7FCA-605CAA7826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810501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78D23AA-77D6-A23D-9322-028FE60B62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810501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0A2C1D-4803-BC80-E7F4-4B1FEB98E4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4D1018A-25A6-8143-D5F8-88B027E0D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9DBDF-71E9-575D-F48C-528948F943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2A3824-1500-E93B-424C-642F2C6A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1006041"/>
            <a:ext cx="6096001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DD10460-D186-00CC-D7F6-B597350F04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EABC7A-7E7C-2053-259A-A1E85F5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94DB3F-5F7E-1E29-01CC-F732F31D3D0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53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88A94B1-3780-F194-A0D1-782A9D7761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64B7FD-6A97-FA81-2C5B-46444FB8A9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36A4C35-DFC9-3D5A-4949-DEDAA6F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5E018B-0BBF-0D4C-5019-95F85CBE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006041"/>
            <a:ext cx="6858000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23DB75-CE61-E693-8C00-C07669FDF6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C2488F-10BF-D5C2-D546-B3AAFC18862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1018A-25A6-8143-D5F8-88B027E0D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1A4E7F-2790-C153-0251-FC1152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1B140E-9847-F6E6-4BC6-4A3021A823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C187DE-4C4C-98A4-5EA6-5634DE31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1006041"/>
            <a:ext cx="6096001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D0AAA9-D49D-9917-9AD9-D81C4F2EF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596439-0F65-4721-707B-DB1193EC1F5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5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A0700-5F4E-591E-E9EA-23535A146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-54598"/>
            <a:ext cx="12192000" cy="6967196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7FA2-2330-BB9D-A5EF-EDBD052FC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25" y="187325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Selected 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D45B-8CCC-01F3-6619-FBC0ACA91C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9610" y="4250671"/>
            <a:ext cx="2796762" cy="71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#of use cases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97ADAC-8323-6C4F-BD3D-9E5EBDBB10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40" y="1863134"/>
            <a:ext cx="5574369" cy="7100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err="1"/>
              <a:t>dollarimpact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A42D8EE-9D0C-1120-F6E3-53407D8966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76461" y="1938079"/>
            <a:ext cx="3227044" cy="635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2313C91-5C01-13CB-67F5-E1B23CF584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6461" y="4292188"/>
            <a:ext cx="3235929" cy="6636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#departments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F6195C0-EDC3-C894-DC91-228C47F13385}"/>
              </a:ext>
            </a:extLst>
          </p:cNvPr>
          <p:cNvSpPr txBox="1">
            <a:spLocks/>
          </p:cNvSpPr>
          <p:nvPr userDrawn="1"/>
        </p:nvSpPr>
        <p:spPr>
          <a:xfrm>
            <a:off x="1454727" y="5041588"/>
            <a:ext cx="3129137" cy="50037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Cases used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952295-BA00-8980-84DA-D491443DCAC4}"/>
              </a:ext>
            </a:extLst>
          </p:cNvPr>
          <p:cNvSpPr txBox="1">
            <a:spLocks/>
          </p:cNvSpPr>
          <p:nvPr userDrawn="1"/>
        </p:nvSpPr>
        <p:spPr>
          <a:xfrm>
            <a:off x="1385316" y="2695291"/>
            <a:ext cx="3602320" cy="3384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Savings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C0C0089-DA50-5BA9-FFAF-0839775A4457}"/>
              </a:ext>
            </a:extLst>
          </p:cNvPr>
          <p:cNvSpPr txBox="1">
            <a:spLocks/>
          </p:cNvSpPr>
          <p:nvPr userDrawn="1"/>
        </p:nvSpPr>
        <p:spPr>
          <a:xfrm>
            <a:off x="6896381" y="2701036"/>
            <a:ext cx="3987204" cy="381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Hours Saved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0876990-AED7-EAEA-B8F8-E83075C80D89}"/>
              </a:ext>
            </a:extLst>
          </p:cNvPr>
          <p:cNvSpPr txBox="1">
            <a:spLocks/>
          </p:cNvSpPr>
          <p:nvPr userDrawn="1"/>
        </p:nvSpPr>
        <p:spPr>
          <a:xfrm>
            <a:off x="6828597" y="5072705"/>
            <a:ext cx="4303507" cy="5591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Departments Impacted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Group 50">
            <a:extLst>
              <a:ext uri="{FF2B5EF4-FFF2-40B4-BE49-F238E27FC236}">
                <a16:creationId xmlns:a16="http://schemas.microsoft.com/office/drawing/2014/main" id="{F55D7DAE-8231-A988-270A-9BB0F524D1D5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1" name="Graphic 25">
              <a:extLst>
                <a:ext uri="{FF2B5EF4-FFF2-40B4-BE49-F238E27FC236}">
                  <a16:creationId xmlns:a16="http://schemas.microsoft.com/office/drawing/2014/main" id="{9EBAB90F-EF8E-6BEA-20E6-BC573CF5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5B527CBE-54EA-AF84-3B6D-1D5988C68BC9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5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30CD8B-153E-D82E-194C-32CEE414B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CBFBD9C-009E-B3A3-B944-46AF3A5A2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AAAFAC-600E-B996-5102-E124BBE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C0512-3830-208F-2A82-65E5656BB0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9A9773-E85F-A347-C953-6A41BCA1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006041"/>
            <a:ext cx="6858000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1B98C9-8B6C-75B1-D25F-8950A991A1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2FCB64-4FCB-BCEA-C8E8-CCF3877EAD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6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339C69-4FA1-EF7C-E715-2D9505774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7C78-6FB0-C7B9-CECE-DE61F00A95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530DF-2947-1DD8-D6E1-98AC269146B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2381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deep se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339C69-4FA1-EF7C-E715-2D9505774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7C78-6FB0-C7B9-CECE-DE61F00A95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530DF-2947-1DD8-D6E1-98AC269146B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303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eep se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97370-1F6B-1736-78B3-68CEAA183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1636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94F11-2B22-C1AC-6F3C-6898FC30FF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990600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7710E-CA00-D3C2-ECBA-D7B91CC59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2883E13-8564-C026-503B-323BC89E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33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 dirty="0">
              <a:solidFill>
                <a:srgbClr val="00263E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AD735B-551C-8ADC-2EDC-C047BE1D0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B7107C-7A72-7DC1-CBC5-ED6750679BC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5865A-5245-CAAA-575C-992C96FF523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513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1F51AC-4382-E112-95A7-D143AD98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8005B4-9AF2-7A06-B6E2-29FA5728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6730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064D5A3-7971-105A-42F1-08CAFC32E47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71460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3090BA-436F-5B02-1762-D1E1B7593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D9FEBC-78AD-D305-0923-EEB760981D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86688A-1663-CCCF-8D3D-BA9269E7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F8B-75BC-3FFA-EB65-681F05149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90097C-CB9F-F41D-E501-253C75DFA3E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063F6-DBA6-5703-60AD-F078C219984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319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1F51AC-4382-E112-95A7-D143AD98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8005B4-9AF2-7A06-B6E2-29FA5728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973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064D5A3-7971-105A-42F1-08CAFC32E47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13945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B6F7F76-38FB-38FA-5E39-BF3D88ACB4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39918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A3901-70A2-E98F-97CA-5CED1C638B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D5A4358-0CCB-5AA7-1387-8126D79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97ADA-236E-B552-1B7C-4975C39AEF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0BC5C-97CF-1547-DF55-3666D5F24139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0A89C-09DE-9622-27C1-FDA855378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9716B-6591-224D-7763-A72A9B5D70A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4465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9" y="830580"/>
            <a:ext cx="6094351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CF17A8-E7C7-C868-F07C-E87D1F7A7B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ACF89-F115-E862-21D8-A6CEED8193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1FA5EA-AA4F-707D-E32B-0A37D6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7CDC3C-E5ED-CD8B-60FA-702BC3F8A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999" y="762000"/>
            <a:ext cx="3810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8034E1D-0C86-327D-B486-D29D252FE6A2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1999" y="2286000"/>
            <a:ext cx="3810003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55190-40E4-F227-96FD-8766FDD9A16A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73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1" y="830580"/>
            <a:ext cx="2666999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C19E34-6A08-EC37-5A51-9ABD14ABF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61352" y="830580"/>
            <a:ext cx="2666999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2966B-C6D3-AB13-CD6E-6387D8F9E9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B07344-0E25-CA74-8695-2B13793328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1F83AA6-6530-70BA-4A05-A9A1D62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AB4C-7983-E67F-C907-4F8397A6F47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E15EA-BE3D-855E-4BE9-34415716E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999" y="762000"/>
            <a:ext cx="3810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23B81F-783C-944D-0190-0C317B247B7A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1999" y="2286000"/>
            <a:ext cx="3810003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71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79E8C-8A02-FD32-24C6-036C837B87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2C8A04-B991-B6AD-A664-D12F885082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4FA771-3D86-44C0-3281-1D410342E6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F4C0EF-4A32-C60D-EED2-EE4A1509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5A47CF-FD58-7721-13D0-C421BAA6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1409E4-74C5-5577-53AD-0E64AE5E5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106A1C7-88D2-D927-DF66-768BBB40638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FCD02-EBEB-2DA2-86D4-EA5CE35C9E6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11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8404A20-E951-2406-C028-8EB315A584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4923" y="0"/>
            <a:ext cx="1218215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C6D2EC-C7BE-5DE1-29B1-EF750C50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350" y="6207305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41DBFB-6D21-9EF5-6C7F-2F428EBF8F46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76987" y="1307784"/>
            <a:ext cx="7778054" cy="3202595"/>
            <a:chOff x="2426894" y="1237139"/>
            <a:chExt cx="3537930" cy="2977404"/>
          </a:xfrm>
        </p:grpSpPr>
        <p:sp>
          <p:nvSpPr>
            <p:cNvPr id="12" name="Text Placeholder 8">
              <a:extLst>
                <a:ext uri="{FF2B5EF4-FFF2-40B4-BE49-F238E27FC236}">
                  <a16:creationId xmlns:a16="http://schemas.microsoft.com/office/drawing/2014/main" id="{80E00D0C-80D5-5DEE-5323-B26AF041FEDE}"/>
                </a:ext>
              </a:extLst>
            </p:cNvPr>
            <p:cNvSpPr txBox="1">
              <a:spLocks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06F9410A-545C-B7AF-3E92-BF0180D25B59}"/>
                </a:ext>
              </a:extLst>
            </p:cNvPr>
            <p:cNvSpPr txBox="1">
              <a:spLocks/>
            </p:cNvSpPr>
            <p:nvPr/>
          </p:nvSpPr>
          <p:spPr>
            <a:xfrm>
              <a:off x="2426894" y="1736969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Text Placeholder 8">
              <a:extLst>
                <a:ext uri="{FF2B5EF4-FFF2-40B4-BE49-F238E27FC236}">
                  <a16:creationId xmlns:a16="http://schemas.microsoft.com/office/drawing/2014/main" id="{ECE5CFCB-0276-B112-C62C-1D8A1898A8AF}"/>
                </a:ext>
              </a:extLst>
            </p:cNvPr>
            <p:cNvSpPr txBox="1">
              <a:spLocks/>
            </p:cNvSpPr>
            <p:nvPr/>
          </p:nvSpPr>
          <p:spPr>
            <a:xfrm>
              <a:off x="4955361" y="3908693"/>
              <a:ext cx="1009463" cy="305850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61DCA2A-5C5A-F94C-5035-4555ECB00D00}"/>
              </a:ext>
            </a:extLst>
          </p:cNvPr>
          <p:cNvSpPr txBox="1">
            <a:spLocks/>
          </p:cNvSpPr>
          <p:nvPr userDrawn="1"/>
        </p:nvSpPr>
        <p:spPr>
          <a:xfrm>
            <a:off x="8181078" y="1839049"/>
            <a:ext cx="2078245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C538EFB-68A1-D3BB-7C58-9635FEA9523D}"/>
              </a:ext>
            </a:extLst>
          </p:cNvPr>
          <p:cNvSpPr txBox="1">
            <a:spLocks/>
          </p:cNvSpPr>
          <p:nvPr userDrawn="1"/>
        </p:nvSpPr>
        <p:spPr>
          <a:xfrm>
            <a:off x="7654584" y="4774893"/>
            <a:ext cx="2020016" cy="800833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FP Hours: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50">
            <a:extLst>
              <a:ext uri="{FF2B5EF4-FFF2-40B4-BE49-F238E27FC236}">
                <a16:creationId xmlns:a16="http://schemas.microsoft.com/office/drawing/2014/main" id="{EC323241-DD19-328A-7DC9-720B4E077FF3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0" name="Graphic 25">
              <a:extLst>
                <a:ext uri="{FF2B5EF4-FFF2-40B4-BE49-F238E27FC236}">
                  <a16:creationId xmlns:a16="http://schemas.microsoft.com/office/drawing/2014/main" id="{E546A5EE-EAAB-5F3B-6CD5-DE34A4FE9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29FE9718-E98F-D53C-E0F1-54FC62B5D19F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30B33E40-E7CA-E697-2963-2E317F6FE3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2191" y="176731"/>
            <a:ext cx="4840524" cy="5128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1C653693-BB2D-299C-38ED-65D27CBFF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87" y="603872"/>
            <a:ext cx="1922648" cy="246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50166CC7-28B9-12AC-F3F0-FFFEAFCBCC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27" y="1274792"/>
            <a:ext cx="1912808" cy="27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696FC1-46F4-9B57-B69B-275C04B483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4273" y="2191100"/>
            <a:ext cx="3757560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81FE785F-0F36-A8E2-9361-0EE19844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497" y="4623245"/>
            <a:ext cx="3729936" cy="1695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29" name="Text Placeholder 31">
            <a:extLst>
              <a:ext uri="{FF2B5EF4-FFF2-40B4-BE49-F238E27FC236}">
                <a16:creationId xmlns:a16="http://schemas.microsoft.com/office/drawing/2014/main" id="{3D282F2C-7878-03BD-6019-EB8D959DF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180" y="2197189"/>
            <a:ext cx="3777429" cy="177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62A5E15C-F95B-FFA4-AA5B-5BE30E0FA2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1925" y="480488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83635AD-657C-7DAE-E6D6-051F5FE683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86371" y="5185722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DE5457FE-28BA-35E0-C60B-A633D63325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56796" y="6306797"/>
            <a:ext cx="427321" cy="20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970BBA93-3742-7556-4EDE-3D80C867B7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107" y="260492"/>
            <a:ext cx="1921527" cy="279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u="none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u="none" dirty="0"/>
              <a:t>Industry</a:t>
            </a:r>
            <a:endParaRPr lang="en-US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76D0F17-84DB-C1F3-5510-B5AD8DA70AB3}"/>
              </a:ext>
            </a:extLst>
          </p:cNvPr>
          <p:cNvSpPr txBox="1">
            <a:spLocks/>
          </p:cNvSpPr>
          <p:nvPr userDrawn="1"/>
        </p:nvSpPr>
        <p:spPr>
          <a:xfrm>
            <a:off x="141933" y="1847714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D1077C84-339A-7150-5484-325E3AD7EF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6497" y="2184228"/>
            <a:ext cx="3777429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1C23F4A1-C498-158D-501A-A16F082978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3165" y="5311108"/>
            <a:ext cx="2215526" cy="445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AF0D920-C563-886C-74F9-BDE3F5E2B8E1}"/>
              </a:ext>
            </a:extLst>
          </p:cNvPr>
          <p:cNvSpPr txBox="1"/>
          <p:nvPr userDrawn="1"/>
        </p:nvSpPr>
        <p:spPr>
          <a:xfrm>
            <a:off x="4622326" y="4882302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A58B93-F1EB-8B23-07E8-5A4AD8BED4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2F9CEB5-AE16-614E-0533-8A213C87837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987" y="6572430"/>
            <a:ext cx="626838" cy="190140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3E8AA7C-83F0-E07B-F75E-7709D4B2129E}"/>
              </a:ext>
            </a:extLst>
          </p:cNvPr>
          <p:cNvSpPr/>
          <p:nvPr userDrawn="1"/>
        </p:nvSpPr>
        <p:spPr>
          <a:xfrm>
            <a:off x="3994099" y="5426680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DE3A73D-7074-CF78-897F-FD060187A9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822036" y="520151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405F06E0-B5B9-0586-91F1-503C81729A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615806" y="4793630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95BEFE34-B788-09EF-D6D6-E51DBA026C8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02180" y="6304247"/>
            <a:ext cx="329570" cy="228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41715-FC55-B5D5-EB67-B526FE5F8634}"/>
              </a:ext>
            </a:extLst>
          </p:cNvPr>
          <p:cNvSpPr txBox="1"/>
          <p:nvPr userDrawn="1"/>
        </p:nvSpPr>
        <p:spPr>
          <a:xfrm>
            <a:off x="1094285" y="6688414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1168AF-02E7-79BA-CAA0-A7ED7C026060}"/>
              </a:ext>
            </a:extLst>
          </p:cNvPr>
          <p:cNvSpPr txBox="1"/>
          <p:nvPr userDrawn="1"/>
        </p:nvSpPr>
        <p:spPr>
          <a:xfrm>
            <a:off x="9735950" y="4800502"/>
            <a:ext cx="1890099" cy="6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Hours Saved: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3773D-B351-E573-B6FC-991ADBC70D9A}"/>
              </a:ext>
            </a:extLst>
          </p:cNvPr>
          <p:cNvSpPr txBox="1"/>
          <p:nvPr userDrawn="1"/>
        </p:nvSpPr>
        <p:spPr>
          <a:xfrm>
            <a:off x="8941371" y="4262824"/>
            <a:ext cx="26846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BFF91-AF9D-C1CC-796F-B23A1EBFF374}"/>
              </a:ext>
            </a:extLst>
          </p:cNvPr>
          <p:cNvSpPr txBox="1"/>
          <p:nvPr userDrawn="1"/>
        </p:nvSpPr>
        <p:spPr>
          <a:xfrm>
            <a:off x="7654584" y="5949714"/>
            <a:ext cx="42612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                    Projected % Improvement: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 Placeholder 31">
            <a:extLst>
              <a:ext uri="{FF2B5EF4-FFF2-40B4-BE49-F238E27FC236}">
                <a16:creationId xmlns:a16="http://schemas.microsoft.com/office/drawing/2014/main" id="{B11A109B-5E29-21F1-E8D3-A45492CD2B3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987" y="947261"/>
            <a:ext cx="1922648" cy="269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3EE86808-51E1-EC57-BBC1-A0F18D7070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646235" y="894971"/>
            <a:ext cx="1266104" cy="24603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Reduces Cost</a:t>
            </a:r>
          </a:p>
        </p:txBody>
      </p:sp>
      <p:sp>
        <p:nvSpPr>
          <p:cNvPr id="60" name="Text Placeholder 31">
            <a:extLst>
              <a:ext uri="{FF2B5EF4-FFF2-40B4-BE49-F238E27FC236}">
                <a16:creationId xmlns:a16="http://schemas.microsoft.com/office/drawing/2014/main" id="{91669C69-D5DE-61FD-F17B-09AF639E190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644025" y="1137075"/>
            <a:ext cx="1615116" cy="361012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Increases Revenue</a:t>
            </a:r>
          </a:p>
        </p:txBody>
      </p:sp>
    </p:spTree>
    <p:extLst>
      <p:ext uri="{BB962C8B-B14F-4D97-AF65-F5344CB8AC3E}">
        <p14:creationId xmlns:p14="http://schemas.microsoft.com/office/powerpoint/2010/main" val="780012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3ADE4B-DE65-CCE7-9F3F-E20E48E57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653568-CA3E-BFB6-C34B-32BB7AAE4E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3DCC07-C15E-9345-F6F9-8FF74B9DCA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C35260D-2592-E480-8973-6AB3DEF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A4DBDF-53AA-06C8-2EBE-3D31F0A98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804379-EA33-1F98-9A52-452F8BAC7B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2097ED-0CE7-84E9-E4F0-BCFD4F0865B1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7896F-A65E-04EA-220B-DED941FD7C6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26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5F5F2C-3DF4-D72D-B202-1DB2A8149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F78ED5-5800-C97F-E25C-52BE40372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975D30-41A6-4B49-BC56-ABDDB92C5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1868D3D-B4F2-E64F-1698-426CE74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653591-63E6-4B6C-25E3-FE0A57996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51283D-244F-D56E-962F-38EADF359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A771515-B5AC-13B5-1007-E7ECDBCA7E7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0113D-385B-E01D-7C2A-42B9EB2557B9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8596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2AC830-EEED-837D-B1D0-D02E55FF94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60B7E-3169-79A2-3B53-552211592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E59241-E6BA-044B-5B0F-8CA854F74F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E042C81-66E1-AB15-1C14-30F1E412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A975CD-C42C-45AF-341F-F216CC63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5C94D1-822C-B993-C70D-38811CC71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4B1DA6F-2F2D-3B63-0CF8-1AD517FCBCBD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14A7-69A4-03AB-20F0-CBE6D098E456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229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653568-CA3E-BFB6-C34B-32BB7AAE4E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3DCC07-C15E-9345-F6F9-8FF74B9DCA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C35260D-2592-E480-8973-6AB3DEF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88BEF9-4476-95AE-D27C-24E948792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FE5402-9BA8-7990-308A-85D2F0621A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46F0B-52F1-A727-B017-0B226C5E4B53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67F2B-DA1E-B51E-8C85-85879606EFB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359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BAD48D-4A78-6573-7B99-4EFA2AFD8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751266-FB18-D4AA-BDF6-88F745FE34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DD463D-F894-5F11-D667-FC66A262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C5F50-DF10-7E73-4BE2-E84A00689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141909-60ED-6CFF-726F-99253D032F4F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DCBC4-F043-98A5-9D09-4FFE9D8A8B2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6137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E59BC97-84A5-AD68-EAF5-92B4AB179C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97" y="1"/>
            <a:ext cx="5339304" cy="6797358"/>
          </a:xfrm>
          <a:custGeom>
            <a:avLst/>
            <a:gdLst>
              <a:gd name="connsiteX0" fmla="*/ 1737853 w 6407165"/>
              <a:gd name="connsiteY0" fmla="*/ 0 h 8156830"/>
              <a:gd name="connsiteX1" fmla="*/ 6407165 w 6407165"/>
              <a:gd name="connsiteY1" fmla="*/ 0 h 8156830"/>
              <a:gd name="connsiteX2" fmla="*/ 6407165 w 6407165"/>
              <a:gd name="connsiteY2" fmla="*/ 8156830 h 8156830"/>
              <a:gd name="connsiteX3" fmla="*/ 1703834 w 6407165"/>
              <a:gd name="connsiteY3" fmla="*/ 8156830 h 8156830"/>
              <a:gd name="connsiteX4" fmla="*/ 101886 w 6407165"/>
              <a:gd name="connsiteY4" fmla="*/ 4591852 h 8156830"/>
              <a:gd name="connsiteX5" fmla="*/ 101886 w 6407165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65" h="8156830">
                <a:moveTo>
                  <a:pt x="1737853" y="0"/>
                </a:moveTo>
                <a:lnTo>
                  <a:pt x="6407165" y="0"/>
                </a:lnTo>
                <a:lnTo>
                  <a:pt x="6407165" y="8156830"/>
                </a:lnTo>
                <a:lnTo>
                  <a:pt x="1703834" y="8156830"/>
                </a:lnTo>
                <a:lnTo>
                  <a:pt x="101886" y="4591852"/>
                </a:lnTo>
                <a:cubicBezTo>
                  <a:pt x="-33962" y="4289377"/>
                  <a:pt x="-33962" y="3943300"/>
                  <a:pt x="101886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32"/>
            </a:lvl1pPr>
          </a:lstStyle>
          <a:p>
            <a:r>
              <a:rPr lang="en-US" sz="1500" dirty="0"/>
              <a:t>Click to add photo</a:t>
            </a:r>
          </a:p>
          <a:p>
            <a:endParaRPr lang="en-US" sz="1500" dirty="0"/>
          </a:p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CEDBBB-0135-9F82-FA6D-9C1948613E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54E74-1D28-1DEA-8B88-113055F00D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9590DA5-5ED8-8659-2DB2-76401FF3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1BF99-1B69-29AB-7111-40B82A48C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882601-C9EC-7A68-FC21-7E95F30F4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7C2F61-F256-7A84-177F-412184E33BC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ED868-AED9-1564-5EA1-EEB7955C6C5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4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7C56A72-28FF-EC46-8F76-650ADE5C0F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80" y="1"/>
            <a:ext cx="5339321" cy="6797358"/>
          </a:xfrm>
          <a:custGeom>
            <a:avLst/>
            <a:gdLst>
              <a:gd name="connsiteX0" fmla="*/ 0 w 6407184"/>
              <a:gd name="connsiteY0" fmla="*/ 0 h 8156830"/>
              <a:gd name="connsiteX1" fmla="*/ 6407184 w 6407184"/>
              <a:gd name="connsiteY1" fmla="*/ 0 h 8156830"/>
              <a:gd name="connsiteX2" fmla="*/ 6407184 w 6407184"/>
              <a:gd name="connsiteY2" fmla="*/ 8156830 h 8156830"/>
              <a:gd name="connsiteX3" fmla="*/ 34095 w 6407184"/>
              <a:gd name="connsiteY3" fmla="*/ 8156830 h 8156830"/>
              <a:gd name="connsiteX4" fmla="*/ 1635968 w 6407184"/>
              <a:gd name="connsiteY4" fmla="*/ 4591852 h 8156830"/>
              <a:gd name="connsiteX5" fmla="*/ 1635968 w 6407184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84" h="8156830">
                <a:moveTo>
                  <a:pt x="0" y="0"/>
                </a:moveTo>
                <a:lnTo>
                  <a:pt x="6407184" y="0"/>
                </a:lnTo>
                <a:lnTo>
                  <a:pt x="6407184" y="8156830"/>
                </a:lnTo>
                <a:lnTo>
                  <a:pt x="34095" y="8156830"/>
                </a:lnTo>
                <a:lnTo>
                  <a:pt x="1635968" y="4591852"/>
                </a:lnTo>
                <a:cubicBezTo>
                  <a:pt x="1771815" y="4289377"/>
                  <a:pt x="1771815" y="3943300"/>
                  <a:pt x="1635968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</a:p>
          <a:p>
            <a:endParaRPr lang="en-US" sz="15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AE6ABC-7B8B-0557-2242-34291E0A5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82841-2BBC-692B-0C87-4BFC2E721E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19C8A0-360C-BF04-441F-5FB5060C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601E1D-9D30-6503-8FBF-3C969570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32CDC2-640C-F282-83B6-2F61F8E1A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DD35CD-C3B4-9E7A-4179-82C91BE5411E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D8A82-5B79-8BB5-6491-03FB8B6F374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5397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68D8CAC2-1D1D-FEE9-B891-61EDF583A5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15441" y="1"/>
            <a:ext cx="4576561" cy="6797358"/>
          </a:xfrm>
          <a:custGeom>
            <a:avLst/>
            <a:gdLst>
              <a:gd name="connsiteX0" fmla="*/ 3966353 w 5491873"/>
              <a:gd name="connsiteY0" fmla="*/ 0 h 8156830"/>
              <a:gd name="connsiteX1" fmla="*/ 5491873 w 5491873"/>
              <a:gd name="connsiteY1" fmla="*/ 0 h 8156830"/>
              <a:gd name="connsiteX2" fmla="*/ 5491873 w 5491873"/>
              <a:gd name="connsiteY2" fmla="*/ 8156830 h 8156830"/>
              <a:gd name="connsiteX3" fmla="*/ 0 w 5491873"/>
              <a:gd name="connsiteY3" fmla="*/ 8156830 h 8156830"/>
              <a:gd name="connsiteX4" fmla="*/ 0 w 5491873"/>
              <a:gd name="connsiteY4" fmla="*/ 3201597 h 8156830"/>
              <a:gd name="connsiteX5" fmla="*/ 366125 w 5491873"/>
              <a:gd name="connsiteY5" fmla="*/ 2469803 h 8156830"/>
              <a:gd name="connsiteX6" fmla="*/ 3417166 w 5491873"/>
              <a:gd name="connsiteY6" fmla="*/ 182948 h 8156830"/>
              <a:gd name="connsiteX7" fmla="*/ 3966353 w 5491873"/>
              <a:gd name="connsiteY7" fmla="*/ 0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1873" h="8156830">
                <a:moveTo>
                  <a:pt x="3966353" y="0"/>
                </a:moveTo>
                <a:lnTo>
                  <a:pt x="5491873" y="0"/>
                </a:lnTo>
                <a:lnTo>
                  <a:pt x="5491873" y="8156830"/>
                </a:lnTo>
                <a:lnTo>
                  <a:pt x="0" y="8156830"/>
                </a:lnTo>
                <a:lnTo>
                  <a:pt x="0" y="3201597"/>
                </a:lnTo>
                <a:cubicBezTo>
                  <a:pt x="0" y="2913682"/>
                  <a:pt x="135619" y="2642537"/>
                  <a:pt x="366125" y="2469803"/>
                </a:cubicBezTo>
                <a:lnTo>
                  <a:pt x="3417166" y="182948"/>
                </a:lnTo>
                <a:cubicBezTo>
                  <a:pt x="3575591" y="64184"/>
                  <a:pt x="3768340" y="0"/>
                  <a:pt x="396635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photo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5BD68-3056-4BAE-659F-CA7D19AB9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AC4CF-543D-FF7A-83F2-6767D81B4C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16D661-0E15-F3E8-0D76-3EC7FF7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629EBE-F6D7-FAFA-FD34-39150340D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6096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E68F30-8D04-EAA3-3E8D-E6363932A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6097512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A45472A-4455-76E8-9014-5D265C418DDF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6096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481BB-A575-E591-E8EA-3FAC20CB25A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8834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978FD-76E5-1147-B478-61A4BF045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2" y="1524000"/>
            <a:ext cx="8382000" cy="3048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47FE2-877B-3CC5-A2B7-D122459E43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524000"/>
            <a:ext cx="571500" cy="45005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125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CALLOUT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869E5-04B0-11A2-0CC0-C1A5F9E6C2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2A2D4-E365-3B0C-F3F4-F4EB3E611AC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940AF-1D62-5005-6FE4-3A87188A4F5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6657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01279-B85D-D1C1-6941-9D3889F0A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3810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1999" y="2286000"/>
            <a:ext cx="6856352" cy="3048000"/>
          </a:xfrm>
        </p:spPr>
        <p:txBody>
          <a:bodyPr lIns="0" tIns="0" rIns="0" bIns="0">
            <a:noAutofit/>
          </a:bodyPr>
          <a:lstStyle>
            <a:lvl1pPr marL="137157" marR="0" indent="-380991" algn="l" defTabSz="91437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marL="0" marR="0" lvl="0" indent="-380991" algn="l" defTabSz="91437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“Use this layout when featuring a customer quote and photo. This template requires the customer’s name and the year they became an Alteryx customer.”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323" y="2286000"/>
            <a:ext cx="2284677" cy="2284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customer photo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51435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E5E434-B254-E5DD-EDA9-06B27CBED0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212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1A540-7FA9-0CC2-103B-7628AAE45A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00B3A-7EFA-8D86-1424-7729C0CE56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651851-D11A-2178-D92E-A3E6DDB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9AAE1-90D8-6743-2D2D-5A573CE8DE5F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56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6A737E-CDAC-CAA0-336E-B50C90636B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0"/>
            <a:ext cx="1218215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456314-C931-70DF-B13C-E0A2C85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0802" y="6224268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1DE9A-6FC4-BDAD-884D-972A3AF305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H="1">
            <a:off x="76987" y="1307784"/>
            <a:ext cx="7778054" cy="3202595"/>
            <a:chOff x="2426894" y="1237139"/>
            <a:chExt cx="3537930" cy="2977404"/>
          </a:xfrm>
        </p:grpSpPr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id="{2D23E05E-B1BC-E2AD-EC02-3A7E68CBBD7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ext Placeholder 8">
              <a:extLst>
                <a:ext uri="{FF2B5EF4-FFF2-40B4-BE49-F238E27FC236}">
                  <a16:creationId xmlns:a16="http://schemas.microsoft.com/office/drawing/2014/main" id="{53EFEEFA-53F4-DDA5-9423-CFE21BE96997}"/>
                </a:ext>
              </a:extLst>
            </p:cNvPr>
            <p:cNvSpPr txBox="1">
              <a:spLocks/>
            </p:cNvSpPr>
            <p:nvPr/>
          </p:nvSpPr>
          <p:spPr>
            <a:xfrm>
              <a:off x="2426894" y="1706903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6C71C698-2548-8AEF-2C44-5F59F72A728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55361" y="3908693"/>
              <a:ext cx="1009463" cy="305850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DE41D7-FB6B-2BBD-699D-A351E9B4C5D4}"/>
              </a:ext>
            </a:extLst>
          </p:cNvPr>
          <p:cNvSpPr txBox="1">
            <a:spLocks/>
          </p:cNvSpPr>
          <p:nvPr userDrawn="1"/>
        </p:nvSpPr>
        <p:spPr>
          <a:xfrm>
            <a:off x="8170797" y="1803410"/>
            <a:ext cx="2078245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DAA44C1-696E-0E82-2741-B5D1913306BD}"/>
              </a:ext>
            </a:extLst>
          </p:cNvPr>
          <p:cNvSpPr txBox="1">
            <a:spLocks/>
          </p:cNvSpPr>
          <p:nvPr userDrawn="1"/>
        </p:nvSpPr>
        <p:spPr>
          <a:xfrm>
            <a:off x="7516107" y="4784382"/>
            <a:ext cx="2020016" cy="800833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FP Hours: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50">
            <a:extLst>
              <a:ext uri="{FF2B5EF4-FFF2-40B4-BE49-F238E27FC236}">
                <a16:creationId xmlns:a16="http://schemas.microsoft.com/office/drawing/2014/main" id="{AB6F4DB3-8568-D915-C0FF-CE09B3453901}"/>
              </a:ext>
            </a:extLst>
          </p:cNvPr>
          <p:cNvGrpSpPr/>
          <p:nvPr userDrawn="1"/>
        </p:nvGrpSpPr>
        <p:grpSpPr>
          <a:xfrm>
            <a:off x="5379648" y="948379"/>
            <a:ext cx="1496233" cy="558085"/>
            <a:chOff x="212734" y="2033080"/>
            <a:chExt cx="1795947" cy="669876"/>
          </a:xfrm>
        </p:grpSpPr>
        <p:pic>
          <p:nvPicPr>
            <p:cNvPr id="17" name="Graphic 25">
              <a:extLst>
                <a:ext uri="{FF2B5EF4-FFF2-40B4-BE49-F238E27FC236}">
                  <a16:creationId xmlns:a16="http://schemas.microsoft.com/office/drawing/2014/main" id="{611DC39E-84E1-663C-B168-D3FCD472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A31407A1-169B-7A34-F199-09763BA98C21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F727CD70-F331-4866-7031-F2D0C90A2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966" y="390823"/>
            <a:ext cx="5807968" cy="506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310CF5-0D71-9426-A1B4-6BCA18595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6" y="136487"/>
            <a:ext cx="2362231" cy="261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2F209A-3F4B-B2AF-2CE1-E888DBDD6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07" y="807407"/>
            <a:ext cx="2352392" cy="230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271EB1-DCB8-5B29-5A0A-3918AF44B9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4273" y="2191100"/>
            <a:ext cx="3757560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98CA7B8-A942-0CC3-84B2-E4F3E70828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497" y="4623245"/>
            <a:ext cx="3729936" cy="16950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B7EF7DB-CAD3-89C5-268C-8C594EB506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180" y="2197189"/>
            <a:ext cx="3777429" cy="177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1709DE4-080C-0781-8E08-5F6E0DDC98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72541" y="4790645"/>
            <a:ext cx="763393" cy="207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C279BB60-A377-55C8-FF22-F66B7ABA69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47894" y="5182277"/>
            <a:ext cx="609636" cy="207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8839AD0F-F475-F0A0-37AE-8507A02A79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414837" y="6249500"/>
            <a:ext cx="828307" cy="22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66858F15-98BF-8C1C-3DE3-7810553061E1}"/>
              </a:ext>
            </a:extLst>
          </p:cNvPr>
          <p:cNvSpPr txBox="1">
            <a:spLocks/>
          </p:cNvSpPr>
          <p:nvPr userDrawn="1"/>
        </p:nvSpPr>
        <p:spPr>
          <a:xfrm>
            <a:off x="94440" y="1824635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B63E158-F113-AC34-0432-5D7230E2CD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6497" y="2184228"/>
            <a:ext cx="3777429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67E586F-8A99-CCA7-39B7-B0FA904AE9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9679" y="5097399"/>
            <a:ext cx="2215526" cy="445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731DF25-5485-8622-D6D4-2C8290CC2641}"/>
              </a:ext>
            </a:extLst>
          </p:cNvPr>
          <p:cNvSpPr txBox="1"/>
          <p:nvPr userDrawn="1"/>
        </p:nvSpPr>
        <p:spPr>
          <a:xfrm>
            <a:off x="4628840" y="4668593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62F3A9-AF66-C845-1EB3-9A50D39EE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89F6AD-2191-E0CC-A0D0-3BE440261CB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987" y="6572430"/>
            <a:ext cx="626838" cy="19014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D50CA72D-9083-CFC4-DB46-1346209028AA}"/>
              </a:ext>
            </a:extLst>
          </p:cNvPr>
          <p:cNvSpPr/>
          <p:nvPr userDrawn="1"/>
        </p:nvSpPr>
        <p:spPr>
          <a:xfrm>
            <a:off x="4012947" y="5198505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2D5E2335-A8CE-95B5-6A9C-B81ADB1952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5266" y="5179954"/>
            <a:ext cx="1204240" cy="217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EE6999D3-D6E6-7ABE-BC6C-5BF98D921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383400" y="4784382"/>
            <a:ext cx="571271" cy="217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E33A4-6837-987A-7874-E74C14D3AD8A}"/>
              </a:ext>
            </a:extLst>
          </p:cNvPr>
          <p:cNvSpPr txBox="1"/>
          <p:nvPr userDrawn="1"/>
        </p:nvSpPr>
        <p:spPr>
          <a:xfrm>
            <a:off x="1094285" y="6688414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E39A4-9D65-F401-C43A-42C1F68A5C5D}"/>
              </a:ext>
            </a:extLst>
          </p:cNvPr>
          <p:cNvSpPr txBox="1"/>
          <p:nvPr userDrawn="1"/>
        </p:nvSpPr>
        <p:spPr>
          <a:xfrm>
            <a:off x="9657530" y="4784382"/>
            <a:ext cx="1890099" cy="6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Hours Saved: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990BB-EFB2-7572-9565-F75247A8B290}"/>
              </a:ext>
            </a:extLst>
          </p:cNvPr>
          <p:cNvSpPr txBox="1"/>
          <p:nvPr userDrawn="1"/>
        </p:nvSpPr>
        <p:spPr>
          <a:xfrm>
            <a:off x="8880245" y="4187797"/>
            <a:ext cx="26846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3D40A7-B312-79C7-B87C-67DBD48FDB65}"/>
              </a:ext>
            </a:extLst>
          </p:cNvPr>
          <p:cNvSpPr txBox="1"/>
          <p:nvPr userDrawn="1"/>
        </p:nvSpPr>
        <p:spPr>
          <a:xfrm>
            <a:off x="7516107" y="5946269"/>
            <a:ext cx="426124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                    Projected % Improvement: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10A5416-791D-DCE7-C69E-65B58D5920B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866" y="479877"/>
            <a:ext cx="2700163" cy="261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593FA75F-6260-3F96-36C8-DC7B22A9DC7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799512" y="88842"/>
            <a:ext cx="1266104" cy="24603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Reduces Cost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41584D2-1B3F-BACB-8916-BD3A79E59E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99512" y="282521"/>
            <a:ext cx="1496233" cy="251325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Increases Revenue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68B0A79E-195E-0A1D-784B-C8AB5A43D42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18141" y="6249500"/>
            <a:ext cx="1620665" cy="223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A7182-4065-C2CA-EB43-B18340AD3AB8}"/>
              </a:ext>
            </a:extLst>
          </p:cNvPr>
          <p:cNvSpPr/>
          <p:nvPr userDrawn="1"/>
        </p:nvSpPr>
        <p:spPr>
          <a:xfrm>
            <a:off x="120972" y="4517911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53920-7E9B-ABC7-11D6-04117D25B856}"/>
              </a:ext>
            </a:extLst>
          </p:cNvPr>
          <p:cNvSpPr/>
          <p:nvPr userDrawn="1"/>
        </p:nvSpPr>
        <p:spPr>
          <a:xfrm>
            <a:off x="120972" y="2115413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480C1-DBFC-3B3B-898B-A56B2750CB15}"/>
              </a:ext>
            </a:extLst>
          </p:cNvPr>
          <p:cNvSpPr/>
          <p:nvPr userDrawn="1"/>
        </p:nvSpPr>
        <p:spPr>
          <a:xfrm>
            <a:off x="4150499" y="2116839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B70E4-A7CD-B495-6D73-A54861EE44B5}"/>
              </a:ext>
            </a:extLst>
          </p:cNvPr>
          <p:cNvSpPr/>
          <p:nvPr userDrawn="1"/>
        </p:nvSpPr>
        <p:spPr>
          <a:xfrm>
            <a:off x="8202180" y="2117158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A2A8C-C289-0EBC-0473-858D09DC9A4B}"/>
              </a:ext>
            </a:extLst>
          </p:cNvPr>
          <p:cNvSpPr/>
          <p:nvPr userDrawn="1"/>
        </p:nvSpPr>
        <p:spPr>
          <a:xfrm>
            <a:off x="4674154" y="5044811"/>
            <a:ext cx="2266779" cy="4897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84361-F69B-2A47-77D1-247A44D01979}"/>
              </a:ext>
            </a:extLst>
          </p:cNvPr>
          <p:cNvSpPr/>
          <p:nvPr userDrawn="1"/>
        </p:nvSpPr>
        <p:spPr>
          <a:xfrm>
            <a:off x="7485662" y="4510379"/>
            <a:ext cx="4555237" cy="2037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3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82D18D90-F03B-9519-F721-828CFDA93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5649" y="762000"/>
            <a:ext cx="9142352" cy="1905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customer quote and photo. This template requires the customer’s name and the year they became an Alteryx customer.”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53662" y="3811324"/>
            <a:ext cx="2284677" cy="2284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customer photo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339" y="3257915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60D29FD-6020-D7F5-FAF0-5274D2F0C4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339" y="3035666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C0772-3FD2-CD33-B67F-93CE28BB11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F5EB8-BE99-4B04-4696-E689E7BD33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435837-FD15-04DF-3E82-24192A0D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005C7-2C14-068F-FAAC-E1B9CCA2FC05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569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+ Larg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0" y="1524000"/>
            <a:ext cx="4570350" cy="3048000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quote and large customer photo. This template uses the customer’s name and the year they became an Alteryx customer.”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52070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B1259C-CC8B-9755-19F9-7A3B9211DF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1" y="49847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72699B79-C0E5-6064-D398-F49D9837C9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5720701" cy="6796278"/>
          </a:xfrm>
          <a:custGeom>
            <a:avLst/>
            <a:gdLst>
              <a:gd name="connsiteX0" fmla="*/ 0 w 6864841"/>
              <a:gd name="connsiteY0" fmla="*/ 0 h 8155534"/>
              <a:gd name="connsiteX1" fmla="*/ 4842154 w 6864841"/>
              <a:gd name="connsiteY1" fmla="*/ 0 h 8155534"/>
              <a:gd name="connsiteX2" fmla="*/ 5182345 w 6864841"/>
              <a:gd name="connsiteY2" fmla="*/ 142014 h 8155534"/>
              <a:gd name="connsiteX3" fmla="*/ 6722892 w 6864841"/>
              <a:gd name="connsiteY3" fmla="*/ 1681601 h 8155534"/>
              <a:gd name="connsiteX4" fmla="*/ 6864841 w 6864841"/>
              <a:gd name="connsiteY4" fmla="*/ 2024171 h 8155534"/>
              <a:gd name="connsiteX5" fmla="*/ 6864841 w 6864841"/>
              <a:gd name="connsiteY5" fmla="*/ 8155534 h 8155534"/>
              <a:gd name="connsiteX6" fmla="*/ 1333686 w 6864841"/>
              <a:gd name="connsiteY6" fmla="*/ 8155534 h 8155534"/>
              <a:gd name="connsiteX7" fmla="*/ 1142767 w 6864841"/>
              <a:gd name="connsiteY7" fmla="*/ 7964733 h 8155534"/>
              <a:gd name="connsiteX8" fmla="*/ 951848 w 6864841"/>
              <a:gd name="connsiteY8" fmla="*/ 7773934 h 8155534"/>
              <a:gd name="connsiteX9" fmla="*/ 0 w 6864841"/>
              <a:gd name="connsiteY9" fmla="*/ 7773934 h 815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4841" h="8155534">
                <a:moveTo>
                  <a:pt x="0" y="0"/>
                </a:moveTo>
                <a:lnTo>
                  <a:pt x="4842154" y="0"/>
                </a:lnTo>
                <a:cubicBezTo>
                  <a:pt x="4969764" y="686"/>
                  <a:pt x="5092034" y="51759"/>
                  <a:pt x="5182345" y="142014"/>
                </a:cubicBezTo>
                <a:lnTo>
                  <a:pt x="6722892" y="1681601"/>
                </a:lnTo>
                <a:cubicBezTo>
                  <a:pt x="6813813" y="1772465"/>
                  <a:pt x="6864841" y="1895650"/>
                  <a:pt x="6864841" y="2024171"/>
                </a:cubicBezTo>
                <a:lnTo>
                  <a:pt x="6864841" y="8155534"/>
                </a:lnTo>
                <a:lnTo>
                  <a:pt x="1333686" y="8155534"/>
                </a:lnTo>
                <a:cubicBezTo>
                  <a:pt x="1228273" y="8155534"/>
                  <a:pt x="1142767" y="8070082"/>
                  <a:pt x="1142767" y="7964733"/>
                </a:cubicBezTo>
                <a:cubicBezTo>
                  <a:pt x="1142767" y="7859386"/>
                  <a:pt x="1057262" y="7773934"/>
                  <a:pt x="951848" y="7773934"/>
                </a:cubicBezTo>
                <a:lnTo>
                  <a:pt x="0" y="777393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AB84B-7EC5-23C1-CB05-108BB2CB6A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6D08C-3B45-022F-A230-55AECD2CAB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95E-6EEE-7554-91C0-CDD0F9D47724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799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00E28613-2657-46DF-9728-B6F64E2E58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80" y="1"/>
            <a:ext cx="5339321" cy="6797358"/>
          </a:xfrm>
          <a:custGeom>
            <a:avLst/>
            <a:gdLst>
              <a:gd name="connsiteX0" fmla="*/ 0 w 6407184"/>
              <a:gd name="connsiteY0" fmla="*/ 0 h 8156830"/>
              <a:gd name="connsiteX1" fmla="*/ 6407184 w 6407184"/>
              <a:gd name="connsiteY1" fmla="*/ 0 h 8156830"/>
              <a:gd name="connsiteX2" fmla="*/ 6407184 w 6407184"/>
              <a:gd name="connsiteY2" fmla="*/ 8156830 h 8156830"/>
              <a:gd name="connsiteX3" fmla="*/ 34095 w 6407184"/>
              <a:gd name="connsiteY3" fmla="*/ 8156830 h 8156830"/>
              <a:gd name="connsiteX4" fmla="*/ 1635968 w 6407184"/>
              <a:gd name="connsiteY4" fmla="*/ 4591852 h 8156830"/>
              <a:gd name="connsiteX5" fmla="*/ 1635968 w 6407184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84" h="8156830">
                <a:moveTo>
                  <a:pt x="0" y="0"/>
                </a:moveTo>
                <a:lnTo>
                  <a:pt x="6407184" y="0"/>
                </a:lnTo>
                <a:lnTo>
                  <a:pt x="6407184" y="8156830"/>
                </a:lnTo>
                <a:lnTo>
                  <a:pt x="34095" y="8156830"/>
                </a:lnTo>
                <a:lnTo>
                  <a:pt x="1635968" y="4591852"/>
                </a:lnTo>
                <a:cubicBezTo>
                  <a:pt x="1771815" y="4289377"/>
                  <a:pt x="1771815" y="3943300"/>
                  <a:pt x="1635968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A70729-D96F-3B7B-CD9D-91C509DFD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E7BAD3-C759-FF06-AEF9-13286F4B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905000"/>
            <a:ext cx="5334000" cy="1905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364F5C-1DE3-0B1A-4024-62F8AD21A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4191000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A4AA4A-4E1A-72C0-D8AC-B717491B0A5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0" y="4953000"/>
            <a:ext cx="2286000" cy="1143000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44497F-9A62-9164-54E5-40E3B6886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1" y="4190999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A07BA7-A1B0-ED5B-8338-41E0BD5EB9A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810001" y="4952999"/>
            <a:ext cx="2286000" cy="1143000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113DCB-7754-1B37-DDE1-9B6DD75376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C92DDC-3733-5E0B-2D63-0FA4CD623F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25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 +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D72240C6-FDE0-2D87-F3D7-E9692EF26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283405"/>
            <a:ext cx="12192699" cy="4510278"/>
          </a:xfrm>
          <a:custGeom>
            <a:avLst/>
            <a:gdLst>
              <a:gd name="connsiteX0" fmla="*/ 8687848 w 14631239"/>
              <a:gd name="connsiteY0" fmla="*/ 0 h 5412333"/>
              <a:gd name="connsiteX1" fmla="*/ 14631239 w 14631239"/>
              <a:gd name="connsiteY1" fmla="*/ 0 h 5412333"/>
              <a:gd name="connsiteX2" fmla="*/ 14631239 w 14631239"/>
              <a:gd name="connsiteY2" fmla="*/ 5412333 h 5412333"/>
              <a:gd name="connsiteX3" fmla="*/ 1326958 w 14631239"/>
              <a:gd name="connsiteY3" fmla="*/ 5412333 h 5412333"/>
              <a:gd name="connsiteX4" fmla="*/ 1136030 w 14631239"/>
              <a:gd name="connsiteY4" fmla="*/ 5221519 h 5412333"/>
              <a:gd name="connsiteX5" fmla="*/ 945103 w 14631239"/>
              <a:gd name="connsiteY5" fmla="*/ 5030704 h 5412333"/>
              <a:gd name="connsiteX6" fmla="*/ 0 w 14631239"/>
              <a:gd name="connsiteY6" fmla="*/ 5030704 h 5412333"/>
              <a:gd name="connsiteX7" fmla="*/ 0 w 14631239"/>
              <a:gd name="connsiteY7" fmla="*/ 2743674 h 5412333"/>
              <a:gd name="connsiteX8" fmla="*/ 7788133 w 14631239"/>
              <a:gd name="connsiteY8" fmla="*/ 2743674 h 5412333"/>
              <a:gd name="connsiteX9" fmla="*/ 8245810 w 14631239"/>
              <a:gd name="connsiteY9" fmla="*/ 2282380 h 5412333"/>
              <a:gd name="connsiteX10" fmla="*/ 8230172 w 14631239"/>
              <a:gd name="connsiteY10" fmla="*/ 461294 h 5412333"/>
              <a:gd name="connsiteX11" fmla="*/ 8687848 w 14631239"/>
              <a:gd name="connsiteY11" fmla="*/ 0 h 541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31239" h="5412333">
                <a:moveTo>
                  <a:pt x="8687848" y="0"/>
                </a:moveTo>
                <a:lnTo>
                  <a:pt x="14631239" y="0"/>
                </a:lnTo>
                <a:lnTo>
                  <a:pt x="14631239" y="5412333"/>
                </a:lnTo>
                <a:lnTo>
                  <a:pt x="1326958" y="5412333"/>
                </a:lnTo>
                <a:cubicBezTo>
                  <a:pt x="1221463" y="5412333"/>
                  <a:pt x="1136030" y="5326875"/>
                  <a:pt x="1136030" y="5221519"/>
                </a:cubicBezTo>
                <a:cubicBezTo>
                  <a:pt x="1136030" y="5116163"/>
                  <a:pt x="1050521" y="5030704"/>
                  <a:pt x="945103" y="5030704"/>
                </a:cubicBezTo>
                <a:lnTo>
                  <a:pt x="0" y="5030704"/>
                </a:lnTo>
                <a:lnTo>
                  <a:pt x="0" y="2743674"/>
                </a:lnTo>
                <a:lnTo>
                  <a:pt x="7788133" y="2743674"/>
                </a:lnTo>
                <a:cubicBezTo>
                  <a:pt x="8042448" y="2743674"/>
                  <a:pt x="8248022" y="2536545"/>
                  <a:pt x="8245810" y="2282380"/>
                </a:cubicBezTo>
                <a:lnTo>
                  <a:pt x="8230172" y="461294"/>
                </a:lnTo>
                <a:cubicBezTo>
                  <a:pt x="8228037" y="207205"/>
                  <a:pt x="8433533" y="0"/>
                  <a:pt x="868784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bIns="1188720" anchor="b">
            <a:no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B01EE330-0ACA-FB2F-2E2E-34A1CCA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9D7F066D-4F3E-1A33-737A-046C137C0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388189-E00D-3032-664A-98497DF600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0" y="2667000"/>
            <a:ext cx="2286000" cy="1524001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48A903-5C60-4314-CB49-573B134FDF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1" y="1904999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10A0A6B-FF10-FCCA-EB44-5426F35392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10001" y="2666999"/>
            <a:ext cx="2286000" cy="1524001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47" name="Text Placeholder 16">
            <a:extLst>
              <a:ext uri="{FF2B5EF4-FFF2-40B4-BE49-F238E27FC236}">
                <a16:creationId xmlns:a16="http://schemas.microsoft.com/office/drawing/2014/main" id="{C33E35D8-F9D5-9423-BD48-55C643F0EE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2352" y="13335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8A01A36D-43BB-2BD6-6080-EAE94C238E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2352" y="11112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8B421-20FA-6A8A-9DF9-2641C2DCC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3CADB-4DAB-6D63-F302-27E5DED823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55751-9B46-54F2-7CC0-627A5BA87B14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2022 ALTERYX,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1ED311-85B5-BA04-E80E-DAFE8B12A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58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Produc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0FD388-004B-9304-C408-3829E27641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2136" y="1243542"/>
            <a:ext cx="5688542" cy="3733271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EC002-8844-8997-1464-28E8175C79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3F53F-F51D-D1F6-E7B9-ACB811B1EE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896635-9740-D0EC-B305-2AC803CA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2667000"/>
            <a:ext cx="4572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E72DA7-2A75-1F5F-262B-C0DE6F655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313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0518F27-CBCB-A9AC-101B-F845C19B5D22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1905000"/>
            <a:ext cx="4572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A picture containing text, indoor, monitor, electronics&#10;&#10;Description automatically generated">
            <a:extLst>
              <a:ext uri="{FF2B5EF4-FFF2-40B4-BE49-F238E27FC236}">
                <a16:creationId xmlns:a16="http://schemas.microsoft.com/office/drawing/2014/main" id="{C292286E-9349-164F-AB8F-0F24121564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34000" y="1143695"/>
            <a:ext cx="68580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D3E1D-FE62-FA17-388A-063D176FB6E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3952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Product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24A4AB2-D79D-8747-7CD0-F130FFE3FC5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7200" y="1029229"/>
            <a:ext cx="5823478" cy="3333750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screen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BAD48D-4A78-6573-7B99-4EFA2AFD8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751266-FB18-D4AA-BDF6-88F745FE34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E88CD5-A9E9-28B0-B34F-C79689B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2667000"/>
            <a:ext cx="4572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BCD723-C8A0-7436-436C-FF1AFE013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313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E7F0522-0389-FC63-8758-F3E5CCFE5E76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1905000"/>
            <a:ext cx="4572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6EB8230D-5DF4-2360-D109-1AA3DC033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6891" t="9822" r="20879" b="3867"/>
          <a:stretch/>
        </p:blipFill>
        <p:spPr>
          <a:xfrm>
            <a:off x="6096001" y="761999"/>
            <a:ext cx="6102669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2A5D7-73F1-9DA0-65C9-CAD1DE484EA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8438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032" y="1780909"/>
            <a:ext cx="4895150" cy="276331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19E03C-5B8C-354A-DAD0-C54552BA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85B4D1A3-4AE1-13B7-AB72-0A586F25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CE3FE6-5F62-726E-3D21-0076F9CA43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39BC6-4702-2181-3E09-4C03650016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FED9E7-85B3-4268-C553-4AA4C78F8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4B820F-E162-5650-A929-4AA8ADE6D519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A11E3403-BE38-6782-2645-85ADF9DA43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8199" y="1022980"/>
            <a:ext cx="8130540" cy="5489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DB7D6A-5FDE-F66F-527E-75ECDE26512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36107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5764" y="1920489"/>
            <a:ext cx="5074920" cy="2846401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F04E2-C2F1-7348-6475-C6D28087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E06947AB-61BB-82DA-5280-8760072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60A111-A2F2-59F4-0804-D94A662E7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00FC4-A0E2-8647-4028-701A1E70E5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9ED0EE-98F3-104C-68E0-C7F5EBF22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E99BA7B-5BC3-B6D6-A533-B54982BC6226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CA2F33-48BB-AB4D-862C-B45E7C568D4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34224" y="1841725"/>
            <a:ext cx="6858000" cy="3492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DEF68C-F6F7-3438-1D81-D4CF22BFA03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12489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82690" y="1771647"/>
            <a:ext cx="4953000" cy="307389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92A54-336C-1266-27AD-0F8699A1D8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6B37E-91BA-3ABD-6FAE-B75417F20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8E3CA5-8B82-2613-626A-A2886B9F7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4A1BB9-A365-2D43-8BA7-78C00F930BF4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AF39D817-0FF6-1D8E-3F07-5B5A7BCD37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03381" y="1529817"/>
            <a:ext cx="7117310" cy="3848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C3FF5A-C036-F574-D93E-AD88B9D7A2F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1119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68389" y="1622146"/>
            <a:ext cx="5194253" cy="293012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DA942-5909-37D8-2798-BB39D4B2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F668BED3-953B-1C3F-39F5-AE78AB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506ABF-F995-BEE7-FA3D-766A54D946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9388D4-A83D-6E3E-1F72-30D07BF4F9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34C952-4824-FD7E-DF05-C6737A7CF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6E257-74F8-5390-9DA7-3AB23DEE0CF7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A picture containing text, electronics, display, indoor&#10;&#10;Description automatically generated">
            <a:extLst>
              <a:ext uri="{FF2B5EF4-FFF2-40B4-BE49-F238E27FC236}">
                <a16:creationId xmlns:a16="http://schemas.microsoft.com/office/drawing/2014/main" id="{77ED41BD-5021-214A-BD58-95C92B683A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1504265"/>
            <a:ext cx="5332351" cy="4262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C1BCF-EDFE-2C6F-C150-245B0CBF47AA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6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0BFCF6-C047-EA28-AE6C-63AD6DC8DF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16584"/>
            <a:ext cx="1220179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71563E8-F94C-F49A-474C-FA5DF4C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0802" y="6311552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420780-6D97-F81F-ECC8-6B2F33DE2FB2}"/>
              </a:ext>
            </a:extLst>
          </p:cNvPr>
          <p:cNvGrpSpPr/>
          <p:nvPr userDrawn="1"/>
        </p:nvGrpSpPr>
        <p:grpSpPr>
          <a:xfrm flipH="1">
            <a:off x="134433" y="1395068"/>
            <a:ext cx="5575272" cy="3163241"/>
            <a:chOff x="3402724" y="1237139"/>
            <a:chExt cx="2535972" cy="2940816"/>
          </a:xfrm>
        </p:grpSpPr>
        <p:sp>
          <p:nvSpPr>
            <p:cNvPr id="42" name="Text Placeholder 8">
              <a:extLst>
                <a:ext uri="{FF2B5EF4-FFF2-40B4-BE49-F238E27FC236}">
                  <a16:creationId xmlns:a16="http://schemas.microsoft.com/office/drawing/2014/main" id="{67174B20-7087-20E1-6D95-5FD323D7FB41}"/>
                </a:ext>
              </a:extLst>
            </p:cNvPr>
            <p:cNvSpPr txBox="1"/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Text Placeholder 8">
              <a:extLst>
                <a:ext uri="{FF2B5EF4-FFF2-40B4-BE49-F238E27FC236}">
                  <a16:creationId xmlns:a16="http://schemas.microsoft.com/office/drawing/2014/main" id="{646AC4DA-AA6C-6238-98C6-A3B68D5604A3}"/>
                </a:ext>
              </a:extLst>
            </p:cNvPr>
            <p:cNvSpPr txBox="1"/>
            <p:nvPr/>
          </p:nvSpPr>
          <p:spPr>
            <a:xfrm>
              <a:off x="4050556" y="3904773"/>
              <a:ext cx="1888140" cy="27318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AYX’s Problem Solving Impact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796DB088-3A4B-A819-24FE-AB2ADF6AB536}"/>
              </a:ext>
            </a:extLst>
          </p:cNvPr>
          <p:cNvSpPr txBox="1">
            <a:spLocks/>
          </p:cNvSpPr>
          <p:nvPr userDrawn="1"/>
        </p:nvSpPr>
        <p:spPr>
          <a:xfrm>
            <a:off x="3828340" y="1899223"/>
            <a:ext cx="2499835" cy="34299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 dirty="0">
                <a:solidFill>
                  <a:srgbClr val="FF9E18"/>
                </a:solidFill>
                <a:latin typeface="Segoe UI"/>
              </a:rPr>
              <a:t>Desired Future Process</a:t>
            </a:r>
            <a:endParaRPr sz="1600"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245119CA-051B-C598-9B33-0AB475D01B40}"/>
              </a:ext>
            </a:extLst>
          </p:cNvPr>
          <p:cNvSpPr txBox="1">
            <a:spLocks/>
          </p:cNvSpPr>
          <p:nvPr userDrawn="1"/>
        </p:nvSpPr>
        <p:spPr>
          <a:xfrm>
            <a:off x="8193405" y="2312812"/>
            <a:ext cx="1725083" cy="414446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Current Process Hours:</a:t>
            </a: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Group 50">
            <a:extLst>
              <a:ext uri="{FF2B5EF4-FFF2-40B4-BE49-F238E27FC236}">
                <a16:creationId xmlns:a16="http://schemas.microsoft.com/office/drawing/2014/main" id="{67BE61F8-EB8F-DEDA-71F1-2D4E3953FF36}"/>
              </a:ext>
            </a:extLst>
          </p:cNvPr>
          <p:cNvGrpSpPr/>
          <p:nvPr userDrawn="1"/>
        </p:nvGrpSpPr>
        <p:grpSpPr>
          <a:xfrm>
            <a:off x="5665791" y="669215"/>
            <a:ext cx="1496233" cy="558085"/>
            <a:chOff x="212734" y="2033080"/>
            <a:chExt cx="1795947" cy="669876"/>
          </a:xfrm>
        </p:grpSpPr>
        <p:pic>
          <p:nvPicPr>
            <p:cNvPr id="48" name="Graphic 25">
              <a:extLst>
                <a:ext uri="{FF2B5EF4-FFF2-40B4-BE49-F238E27FC236}">
                  <a16:creationId xmlns:a16="http://schemas.microsoft.com/office/drawing/2014/main" id="{D503AD7D-FF65-B81B-3AF2-24BD0DCA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1C5B44CD-632B-4FA1-364C-3D902337E7CD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1277AEFC-D185-F2AF-B967-ABE3DFF0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6510" y="151544"/>
            <a:ext cx="7233606" cy="435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EC5995C-A471-74CC-C9B2-702CEE3B2D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3" y="227331"/>
            <a:ext cx="2771029" cy="2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038A535C-568F-6B73-8895-D491002698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23726" y="252401"/>
            <a:ext cx="1496233" cy="266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86CFE0C7-5C86-85A1-4219-1E6DA19BD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8230" y="4848576"/>
            <a:ext cx="2908708" cy="12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A934B674-7C76-1110-6B25-32AD243A57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68868" y="2371202"/>
            <a:ext cx="2742988" cy="1318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10FC8534-30FD-A6AD-CB05-F7F6AD3FFC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11988" y="2755918"/>
            <a:ext cx="759912" cy="3766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2F2C6F22-17F0-0DE9-3116-BD85EB289D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64742" y="2730015"/>
            <a:ext cx="629356" cy="414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0214E624-8829-58E4-5CBD-77D4773EC3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8575" y="3662652"/>
            <a:ext cx="1220380" cy="393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51A6146F-E617-7869-8D54-3366AE90C208}"/>
              </a:ext>
            </a:extLst>
          </p:cNvPr>
          <p:cNvSpPr txBox="1">
            <a:spLocks/>
          </p:cNvSpPr>
          <p:nvPr userDrawn="1"/>
        </p:nvSpPr>
        <p:spPr>
          <a:xfrm>
            <a:off x="94439" y="1899613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Current Process in Use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3A4FCD2-9F07-67A0-157F-44A1A20F2C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8230" y="2389339"/>
            <a:ext cx="2908708" cy="1252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147DBAB9-C111-18D2-0199-DDDA3DDB5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32732" y="5388153"/>
            <a:ext cx="2261254" cy="5673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126F89DD-5818-68E8-39FD-22C21C7C6482}"/>
              </a:ext>
            </a:extLst>
          </p:cNvPr>
          <p:cNvSpPr txBox="1"/>
          <p:nvPr userDrawn="1"/>
        </p:nvSpPr>
        <p:spPr>
          <a:xfrm>
            <a:off x="4381893" y="4959347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Used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E0050BA-AFF0-1D30-8B52-02DBB0ED7A4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94" y="6546816"/>
            <a:ext cx="12201794" cy="32293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2A473E4-5884-3614-A551-85981315D4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9860" y="6602006"/>
            <a:ext cx="626838" cy="190140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882FB042-C842-302A-2429-CCD375E7F6FE}"/>
              </a:ext>
            </a:extLst>
          </p:cNvPr>
          <p:cNvSpPr/>
          <p:nvPr userDrawn="1"/>
        </p:nvSpPr>
        <p:spPr>
          <a:xfrm>
            <a:off x="3708836" y="5503162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E746AD-B926-D188-780A-0D418823CB95}"/>
              </a:ext>
            </a:extLst>
          </p:cNvPr>
          <p:cNvSpPr txBox="1"/>
          <p:nvPr userDrawn="1"/>
        </p:nvSpPr>
        <p:spPr>
          <a:xfrm>
            <a:off x="1065014" y="6697076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BE14CD-BE2C-A120-38C0-9208AEF1004B}"/>
              </a:ext>
            </a:extLst>
          </p:cNvPr>
          <p:cNvSpPr txBox="1"/>
          <p:nvPr userDrawn="1"/>
        </p:nvSpPr>
        <p:spPr>
          <a:xfrm>
            <a:off x="8193405" y="3369121"/>
            <a:ext cx="1471058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Frequency: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B00BF4-3026-AB79-054C-0FE6D771042A}"/>
              </a:ext>
            </a:extLst>
          </p:cNvPr>
          <p:cNvSpPr txBox="1"/>
          <p:nvPr userDrawn="1"/>
        </p:nvSpPr>
        <p:spPr>
          <a:xfrm>
            <a:off x="9129551" y="1871721"/>
            <a:ext cx="2945727" cy="32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724E4-0D9A-BBEF-D8D4-DD46F16A2AA3}"/>
              </a:ext>
            </a:extLst>
          </p:cNvPr>
          <p:cNvSpPr txBox="1"/>
          <p:nvPr userDrawn="1"/>
        </p:nvSpPr>
        <p:spPr>
          <a:xfrm>
            <a:off x="9841467" y="3371587"/>
            <a:ext cx="2288214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% Improvement: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5C0F1613-7630-FDDE-9126-7B2E6B5E2C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26747" y="5891966"/>
            <a:ext cx="1831182" cy="18559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0973B6A7-F64F-2452-2988-50CB91F05EA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26747" y="6083646"/>
            <a:ext cx="1890826" cy="240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85794AFE-AF7E-C9D1-8608-8CCB4DAEA6A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73992" y="4562238"/>
            <a:ext cx="1699827" cy="336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FF7183-D473-339C-5633-0A6B9421E2B9}"/>
              </a:ext>
            </a:extLst>
          </p:cNvPr>
          <p:cNvSpPr/>
          <p:nvPr userDrawn="1"/>
        </p:nvSpPr>
        <p:spPr>
          <a:xfrm>
            <a:off x="120972" y="4605195"/>
            <a:ext cx="3383347" cy="16907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BEB8BB-D0F1-6058-FA96-EF96B07A7AA7}"/>
              </a:ext>
            </a:extLst>
          </p:cNvPr>
          <p:cNvSpPr/>
          <p:nvPr userDrawn="1"/>
        </p:nvSpPr>
        <p:spPr>
          <a:xfrm>
            <a:off x="120972" y="2202697"/>
            <a:ext cx="3383347" cy="16240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8C5EE-3FAE-B575-DD3F-F4640B773EB2}"/>
              </a:ext>
            </a:extLst>
          </p:cNvPr>
          <p:cNvSpPr/>
          <p:nvPr userDrawn="1"/>
        </p:nvSpPr>
        <p:spPr>
          <a:xfrm>
            <a:off x="3859723" y="2204053"/>
            <a:ext cx="3383347" cy="16240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B9A44-EDDC-931D-F2A9-E7386D379633}"/>
              </a:ext>
            </a:extLst>
          </p:cNvPr>
          <p:cNvSpPr/>
          <p:nvPr userDrawn="1"/>
        </p:nvSpPr>
        <p:spPr>
          <a:xfrm>
            <a:off x="4427207" y="5335565"/>
            <a:ext cx="2266779" cy="4897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3561CF-F322-74C0-0855-DCB1A5380230}"/>
              </a:ext>
            </a:extLst>
          </p:cNvPr>
          <p:cNvSpPr/>
          <p:nvPr userDrawn="1"/>
        </p:nvSpPr>
        <p:spPr>
          <a:xfrm>
            <a:off x="8134125" y="2204053"/>
            <a:ext cx="3923442" cy="431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0C32F94-3AA1-6E00-63EF-1FC1FE8C3D8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483" y="609113"/>
            <a:ext cx="3053334" cy="2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44504B-75B7-F736-41D7-E204CEBB9D8F}"/>
              </a:ext>
            </a:extLst>
          </p:cNvPr>
          <p:cNvSpPr txBox="1"/>
          <p:nvPr userDrawn="1"/>
        </p:nvSpPr>
        <p:spPr>
          <a:xfrm>
            <a:off x="9903268" y="2442644"/>
            <a:ext cx="1765397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New Process Hours: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26E0EBFC-90AD-608B-0809-DAC1D804D0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5368" y="3664401"/>
            <a:ext cx="769848" cy="43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3" name="Text Placeholder 15">
            <a:extLst>
              <a:ext uri="{FF2B5EF4-FFF2-40B4-BE49-F238E27FC236}">
                <a16:creationId xmlns:a16="http://schemas.microsoft.com/office/drawing/2014/main" id="{8F3D675B-F9E4-544D-BEB1-9EDCAB04B6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83243" y="4590183"/>
            <a:ext cx="1099430" cy="272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5B13F1-829A-C89E-6577-8AE2C7876F81}"/>
              </a:ext>
            </a:extLst>
          </p:cNvPr>
          <p:cNvSpPr txBox="1"/>
          <p:nvPr userDrawn="1"/>
        </p:nvSpPr>
        <p:spPr>
          <a:xfrm>
            <a:off x="9905760" y="4285927"/>
            <a:ext cx="1833783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</a:t>
            </a:r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33FB4EC5-5430-F5BE-A67D-09B892DD2F9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277" y="939036"/>
            <a:ext cx="2001756" cy="30674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Solution Category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2D36732-B8A7-59F3-B3B5-196951CEB4EB}"/>
              </a:ext>
            </a:extLst>
          </p:cNvPr>
          <p:cNvSpPr/>
          <p:nvPr userDrawn="1"/>
        </p:nvSpPr>
        <p:spPr>
          <a:xfrm>
            <a:off x="7485142" y="2136371"/>
            <a:ext cx="449991" cy="446178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B087-9388-E2A9-2F6C-40E7EAE2A79E}"/>
              </a:ext>
            </a:extLst>
          </p:cNvPr>
          <p:cNvSpPr txBox="1"/>
          <p:nvPr userDrawn="1"/>
        </p:nvSpPr>
        <p:spPr>
          <a:xfrm>
            <a:off x="8193405" y="4271579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D9216F-DEC2-9010-AA97-584D380C93A7}"/>
              </a:ext>
            </a:extLst>
          </p:cNvPr>
          <p:cNvSpPr/>
          <p:nvPr userDrawn="1"/>
        </p:nvSpPr>
        <p:spPr>
          <a:xfrm>
            <a:off x="9882014" y="5583096"/>
            <a:ext cx="216205" cy="302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883251D-5437-6038-50F3-4B86E7F03E30}"/>
              </a:ext>
            </a:extLst>
          </p:cNvPr>
          <p:cNvSpPr txBox="1"/>
          <p:nvPr userDrawn="1"/>
        </p:nvSpPr>
        <p:spPr>
          <a:xfrm>
            <a:off x="9482673" y="5258257"/>
            <a:ext cx="1076099" cy="270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in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9B1089E-D084-8E03-25E3-09FB473C4BE3}"/>
              </a:ext>
            </a:extLst>
          </p:cNvPr>
          <p:cNvSpPr/>
          <p:nvPr userDrawn="1"/>
        </p:nvSpPr>
        <p:spPr>
          <a:xfrm>
            <a:off x="9458853" y="2269049"/>
            <a:ext cx="338417" cy="272890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0876C-B4DA-DEC4-7968-E9A32E3815AF}"/>
              </a:ext>
            </a:extLst>
          </p:cNvPr>
          <p:cNvSpPr txBox="1"/>
          <p:nvPr userDrawn="1"/>
        </p:nvSpPr>
        <p:spPr>
          <a:xfrm>
            <a:off x="10703659" y="81347"/>
            <a:ext cx="137161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Business Owner: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2BF0DE4-8702-2BB9-799D-017B0EDC34EC}"/>
              </a:ext>
            </a:extLst>
          </p:cNvPr>
          <p:cNvSpPr txBox="1">
            <a:spLocks/>
          </p:cNvSpPr>
          <p:nvPr userDrawn="1"/>
        </p:nvSpPr>
        <p:spPr>
          <a:xfrm>
            <a:off x="0" y="52141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 Name: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F252DD-AC86-49C7-9397-FF4E45BB4D7D}"/>
              </a:ext>
            </a:extLst>
          </p:cNvPr>
          <p:cNvSpPr txBox="1">
            <a:spLocks/>
          </p:cNvSpPr>
          <p:nvPr userDrawn="1"/>
        </p:nvSpPr>
        <p:spPr>
          <a:xfrm>
            <a:off x="9794" y="409712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Process: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E45B920-A7DD-D284-6A9A-47700C692147}"/>
              </a:ext>
            </a:extLst>
          </p:cNvPr>
          <p:cNvSpPr txBox="1">
            <a:spLocks/>
          </p:cNvSpPr>
          <p:nvPr userDrawn="1"/>
        </p:nvSpPr>
        <p:spPr>
          <a:xfrm>
            <a:off x="27277" y="772379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Solution Category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E78FD1B-D72E-0363-4946-9E8A8C553A5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91818" y="4616304"/>
            <a:ext cx="1598491" cy="1750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Enables A New Process</a:t>
            </a:r>
          </a:p>
        </p:txBody>
      </p:sp>
    </p:spTree>
    <p:extLst>
      <p:ext uri="{BB962C8B-B14F-4D97-AF65-F5344CB8AC3E}">
        <p14:creationId xmlns:p14="http://schemas.microsoft.com/office/powerpoint/2010/main" val="138740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meline - 5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5274"/>
            <a:ext cx="12192000" cy="30654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4889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4AA22C-8FF9-959E-1A7A-EBEEA629FDC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48000" y="4136228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EEAADF-41DE-7552-9045-FDA94281B0E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334003" y="3374965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E6C3D-A6B7-7790-DC1E-799FCC6A71F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620001" y="2603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BA72C2-15AF-16DA-E9CC-9E35B3632E05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906000" y="1841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999" y="413246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7998" y="337422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34001" y="2603501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0001" y="1847273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06002" y="1076546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A4FE8B-3843-30D4-70B5-CD8BA70FEA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0E7A57-835C-2F8F-3304-104BBFA39E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762000" y="1905000"/>
            <a:ext cx="3810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C2B6-C25B-2546-6677-3070C442733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8191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meline - 4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CFC5A-D4A1-B4CF-2E2F-B3A578758B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86755"/>
            <a:ext cx="12192000" cy="23050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4577238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4AA22C-8FF9-959E-1A7A-EBEEA629FDC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450" y="3810000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EEAADF-41DE-7552-9045-FDA94281B0E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602899" y="3048000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E6C3D-A6B7-7790-DC1E-799FCC6A71F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523351" y="2291238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999" y="3810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82451" y="3048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2900" y="229123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23352" y="1524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C09D59-0E42-DBEB-BD1D-A232EDCAA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C58363-A64F-196A-F2F0-8043DDBDB4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A66CA1-9BAB-0759-616C-7CA67967D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F0EBA-3F97-2C60-E8C8-D5FDF69521AA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762000" y="1905000"/>
            <a:ext cx="3810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83F9-7BCF-484F-BFBF-1660CBEB0F09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4832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meline - 5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4B4F-8E6D-BC92-BAAC-F679D0C79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1404" y="0"/>
            <a:ext cx="19193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6582" y="764838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8000" y="1401012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DA53-BB77-F5B1-4624-00FD469ACF6F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790471"/>
            <a:ext cx="3429000" cy="381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2B2185-1FBC-CB33-BE02-8482B7EF09E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576582" y="2777470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8DDAD6E-87A1-7666-7EC3-C72C9E74EA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58000" y="3413645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BE884-CE72-3202-A3A3-5CE41055FCA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803103"/>
            <a:ext cx="3429000" cy="381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70BC01-74F9-301F-BC8C-905E5EC6078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576461" y="4791978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04E70D-DEEF-0395-B923-6BD344B7DA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7879" y="5428152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26AC6E-A187-28BC-DDDD-C72FDC0B02EE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879" y="5815736"/>
            <a:ext cx="3429000" cy="3810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A46BA3F-60FE-B2C3-D29F-8949155FF248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 flipH="1">
            <a:off x="9329918" y="1753713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1BD7D961-AB29-E215-D9E0-98C52BB959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8003198" y="2389886"/>
            <a:ext cx="1143000" cy="189896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6FC4F-3DF1-6B83-C89E-22D989009344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10597" y="2790890"/>
            <a:ext cx="3429000" cy="381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43B4E97-2BF2-F2FE-75FF-EA22B2B1FEB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 flipH="1">
            <a:off x="9329918" y="3766345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A65DF3A-8DD9-A343-75E5-81839E3E96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H="1">
            <a:off x="8003198" y="4402519"/>
            <a:ext cx="1143000" cy="189896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28E9F5-496E-5271-AC6F-D5ACD255280A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10597" y="4803523"/>
            <a:ext cx="3429000" cy="381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159E54-BDD8-7F0D-AE44-DE8BF63DB3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0497C8-F469-0DF5-4E87-B28886005B6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0E354-A87D-5391-D440-733E0D345C00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661-095A-A41A-D6D9-79A043796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4838"/>
            <a:ext cx="3047998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FA11FE-512A-6EB5-BA88-0E42A6059CAF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2000" y="2286000"/>
            <a:ext cx="3048001" cy="750068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65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08252-2AA4-5BA1-6A79-1B707CB4C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762001" y="762001"/>
            <a:ext cx="457200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38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 panose="02020603050405020304"/>
                <a:ea typeface="+mn-ea"/>
                <a:cs typeface="+mn-cs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5C936-21CC-7E97-55A8-5A5BB9319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4381500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4159250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98" y="4363803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8" y="4141553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28877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A0700-5F4E-591E-E9EA-23535A146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-54598"/>
            <a:ext cx="12192000" cy="6967196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7FA2-2330-BB9D-A5EF-EDBD052FC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25" y="187325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Selected Use Cases</a:t>
            </a:r>
          </a:p>
        </p:txBody>
      </p:sp>
      <p:grpSp>
        <p:nvGrpSpPr>
          <p:cNvPr id="17" name="Group 50">
            <a:extLst>
              <a:ext uri="{FF2B5EF4-FFF2-40B4-BE49-F238E27FC236}">
                <a16:creationId xmlns:a16="http://schemas.microsoft.com/office/drawing/2014/main" id="{F55D7DAE-8231-A988-270A-9BB0F524D1D5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1" name="Graphic 25">
              <a:extLst>
                <a:ext uri="{FF2B5EF4-FFF2-40B4-BE49-F238E27FC236}">
                  <a16:creationId xmlns:a16="http://schemas.microsoft.com/office/drawing/2014/main" id="{9EBAB90F-EF8E-6BEA-20E6-BC573CF5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5B527CBE-54EA-AF84-3B6D-1D5988C68BC9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6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F558F-C14A-29FE-1792-0CFDB79B1A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040711-7A1C-EBF7-07AA-33AD39BFA2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D96BBF-8F07-2AA7-902F-80874ECF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2198" y="6111875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F7427-4F56-BD1C-C3D5-29C55B38D78D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0A4B95-0344-300B-979C-F8E3031C72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763" y="199463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Selected Use Cases:</a:t>
            </a:r>
          </a:p>
        </p:txBody>
      </p:sp>
      <p:grpSp>
        <p:nvGrpSpPr>
          <p:cNvPr id="18" name="Group 50">
            <a:extLst>
              <a:ext uri="{FF2B5EF4-FFF2-40B4-BE49-F238E27FC236}">
                <a16:creationId xmlns:a16="http://schemas.microsoft.com/office/drawing/2014/main" id="{2698DEEB-2B9A-8DC7-022B-A8A3888723FC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4" name="Graphic 25">
              <a:extLst>
                <a:ext uri="{FF2B5EF4-FFF2-40B4-BE49-F238E27FC236}">
                  <a16:creationId xmlns:a16="http://schemas.microsoft.com/office/drawing/2014/main" id="{DAA1508E-8550-9F4C-8B96-2E29B2FC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3B934ACD-2CDF-78C5-F43B-35F180070313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23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EFD51AB-5588-1305-FF6E-499873A3F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srgbClr val="00263E"/>
                </a:solidFill>
              </a:defRPr>
            </a:lvl1pPr>
          </a:lstStyle>
          <a:p>
            <a:pPr algn="r" defTabSz="457063">
              <a:defRPr/>
            </a:pPr>
            <a:endParaRPr lang="en-US" sz="1000" dirty="0">
              <a:latin typeface="Arial"/>
              <a:cs typeface="Time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E3206-770C-7CD6-89B1-C11BF202FBE8}"/>
              </a:ext>
            </a:extLst>
          </p:cNvPr>
          <p:cNvSpPr/>
          <p:nvPr userDrawn="1"/>
        </p:nvSpPr>
        <p:spPr>
          <a:xfrm>
            <a:off x="103619" y="1898779"/>
            <a:ext cx="3525262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86EAE-91C9-C2D2-E49A-B279006BF5DA}"/>
              </a:ext>
            </a:extLst>
          </p:cNvPr>
          <p:cNvSpPr/>
          <p:nvPr userDrawn="1"/>
        </p:nvSpPr>
        <p:spPr>
          <a:xfrm>
            <a:off x="220749" y="1799497"/>
            <a:ext cx="2746990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Current Process in 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439CB-DF6D-449B-1D6D-FC5FD7FDA3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331901" y="1723161"/>
            <a:ext cx="3699733" cy="4629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BB82E-865F-9ACA-3D88-452B6C22AC18}"/>
              </a:ext>
            </a:extLst>
          </p:cNvPr>
          <p:cNvSpPr/>
          <p:nvPr userDrawn="1"/>
        </p:nvSpPr>
        <p:spPr>
          <a:xfrm>
            <a:off x="8624702" y="1600050"/>
            <a:ext cx="2692793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Annual Statistical Influence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44844-0E5A-42BE-3859-179FA41FF77C}"/>
              </a:ext>
            </a:extLst>
          </p:cNvPr>
          <p:cNvSpPr/>
          <p:nvPr userDrawn="1"/>
        </p:nvSpPr>
        <p:spPr>
          <a:xfrm>
            <a:off x="3948923" y="4348070"/>
            <a:ext cx="3661185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282C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282C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90F5D3-A321-D5A9-7155-2D782F87A5F7}"/>
              </a:ext>
            </a:extLst>
          </p:cNvPr>
          <p:cNvSpPr/>
          <p:nvPr userDrawn="1"/>
        </p:nvSpPr>
        <p:spPr>
          <a:xfrm>
            <a:off x="4133270" y="4204692"/>
            <a:ext cx="3324885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Quantitative &amp; Qualitative impact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F5AE41-9E58-E370-F223-C836F8701744}"/>
              </a:ext>
            </a:extLst>
          </p:cNvPr>
          <p:cNvSpPr/>
          <p:nvPr userDrawn="1"/>
        </p:nvSpPr>
        <p:spPr>
          <a:xfrm>
            <a:off x="3953547" y="1898779"/>
            <a:ext cx="3661185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26B5F-D6DB-AC94-E414-84617087A9E8}"/>
              </a:ext>
            </a:extLst>
          </p:cNvPr>
          <p:cNvSpPr/>
          <p:nvPr userDrawn="1"/>
        </p:nvSpPr>
        <p:spPr>
          <a:xfrm>
            <a:off x="4099315" y="1775668"/>
            <a:ext cx="3036154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AYX’s Problem Solving Impact</a:t>
            </a:r>
          </a:p>
        </p:txBody>
      </p:sp>
      <p:grpSp>
        <p:nvGrpSpPr>
          <p:cNvPr id="35" name="Group 50">
            <a:extLst>
              <a:ext uri="{FF2B5EF4-FFF2-40B4-BE49-F238E27FC236}">
                <a16:creationId xmlns:a16="http://schemas.microsoft.com/office/drawing/2014/main" id="{A17A432D-2AF1-73E2-0034-52D636F29F50}"/>
              </a:ext>
            </a:extLst>
          </p:cNvPr>
          <p:cNvGrpSpPr/>
          <p:nvPr userDrawn="1"/>
        </p:nvGrpSpPr>
        <p:grpSpPr>
          <a:xfrm>
            <a:off x="376400" y="944447"/>
            <a:ext cx="1496233" cy="558085"/>
            <a:chOff x="212734" y="2033080"/>
            <a:chExt cx="1795947" cy="669876"/>
          </a:xfrm>
        </p:grpSpPr>
        <p:pic>
          <p:nvPicPr>
            <p:cNvPr id="36" name="Graphic 25">
              <a:extLst>
                <a:ext uri="{FF2B5EF4-FFF2-40B4-BE49-F238E27FC236}">
                  <a16:creationId xmlns:a16="http://schemas.microsoft.com/office/drawing/2014/main" id="{58EF0908-2B1B-CDC3-F6B6-AAF099AD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D84368D1-23AE-D0B2-EF99-EDCD7CD4F32E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830EA45F-3A73-E130-77F6-F2F69F22D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864" y="133728"/>
            <a:ext cx="7920810" cy="435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E338A090-7A1E-98EF-1D0E-E1E57D0113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21921" y="568883"/>
            <a:ext cx="4428617" cy="33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40A0164C-15D1-79A8-03F8-F4089F7A3E9E}"/>
              </a:ext>
            </a:extLst>
          </p:cNvPr>
          <p:cNvSpPr txBox="1">
            <a:spLocks/>
          </p:cNvSpPr>
          <p:nvPr userDrawn="1"/>
        </p:nvSpPr>
        <p:spPr>
          <a:xfrm>
            <a:off x="12221223" y="6135989"/>
            <a:ext cx="340319" cy="5161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811F0CA-E5CA-0A5D-0B21-9B83CFC3FDC2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5069"/>
            <a:ext cx="12201794" cy="3229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79575A-A226-9915-FF68-6E4D5871099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28876" y="6590023"/>
            <a:ext cx="627616" cy="1903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6A060AF-0094-C2DE-D2EC-E2B6DE5D0084}"/>
              </a:ext>
            </a:extLst>
          </p:cNvPr>
          <p:cNvSpPr txBox="1"/>
          <p:nvPr userDrawn="1"/>
        </p:nvSpPr>
        <p:spPr>
          <a:xfrm>
            <a:off x="1072522" y="6689611"/>
            <a:ext cx="1844137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9A4430-C9F2-706F-FC80-908C299548CD}"/>
              </a:ext>
            </a:extLst>
          </p:cNvPr>
          <p:cNvSpPr/>
          <p:nvPr userDrawn="1"/>
        </p:nvSpPr>
        <p:spPr>
          <a:xfrm>
            <a:off x="126719" y="4348071"/>
            <a:ext cx="3502161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AA1F6B-B9B6-F805-3325-6D2D938D4F2C}"/>
              </a:ext>
            </a:extLst>
          </p:cNvPr>
          <p:cNvSpPr/>
          <p:nvPr userDrawn="1"/>
        </p:nvSpPr>
        <p:spPr>
          <a:xfrm>
            <a:off x="220749" y="4200061"/>
            <a:ext cx="2749410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Desired Future Process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96ABDF2F-D908-0515-9C97-A67D04E40F87}"/>
              </a:ext>
            </a:extLst>
          </p:cNvPr>
          <p:cNvSpPr txBox="1">
            <a:spLocks/>
          </p:cNvSpPr>
          <p:nvPr userDrawn="1"/>
        </p:nvSpPr>
        <p:spPr>
          <a:xfrm>
            <a:off x="8364369" y="2798315"/>
            <a:ext cx="1091223" cy="226014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0C611998-AF41-95A5-A1F0-30C3371F5C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18154" y="3044728"/>
            <a:ext cx="1058235" cy="41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518B42C1-2A68-148A-DFC1-5B6A6B71A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54642" y="2742742"/>
            <a:ext cx="862531" cy="42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D30FFB55-C5B5-7863-5128-BB36321827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60333" y="3560209"/>
            <a:ext cx="1301392" cy="399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5010BE-4506-5797-B845-4D13CFBDC300}"/>
              </a:ext>
            </a:extLst>
          </p:cNvPr>
          <p:cNvSpPr txBox="1"/>
          <p:nvPr userDrawn="1"/>
        </p:nvSpPr>
        <p:spPr>
          <a:xfrm>
            <a:off x="9811340" y="3208969"/>
            <a:ext cx="2288214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% Improvement: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CE88F273-6D21-6923-CACC-FC053807CA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85991" y="5748065"/>
            <a:ext cx="1831182" cy="18559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998274EC-1807-A182-FCEB-E235BBB7F7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85991" y="5939745"/>
            <a:ext cx="1890826" cy="240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3DCDD725-A0C9-9F57-6F2A-63F123E616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10606" y="4238233"/>
            <a:ext cx="1699827" cy="336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3F1A85-5DCB-38D8-2912-A11E9B68D3C3}"/>
              </a:ext>
            </a:extLst>
          </p:cNvPr>
          <p:cNvSpPr txBox="1"/>
          <p:nvPr userDrawn="1"/>
        </p:nvSpPr>
        <p:spPr>
          <a:xfrm>
            <a:off x="10287413" y="2480043"/>
            <a:ext cx="1271171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NP Hours: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9D529C1-771A-B586-EFFE-049111CA82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86596" y="3943894"/>
            <a:ext cx="1099430" cy="272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85D4AA-4BCC-309A-4257-8FEC050BCADD}"/>
              </a:ext>
            </a:extLst>
          </p:cNvPr>
          <p:cNvSpPr txBox="1"/>
          <p:nvPr userDrawn="1"/>
        </p:nvSpPr>
        <p:spPr>
          <a:xfrm>
            <a:off x="9941258" y="3943908"/>
            <a:ext cx="1833783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6A76D34E-AE71-08F8-4FEA-D0C94DB8BDB2}"/>
              </a:ext>
            </a:extLst>
          </p:cNvPr>
          <p:cNvSpPr/>
          <p:nvPr userDrawn="1"/>
        </p:nvSpPr>
        <p:spPr>
          <a:xfrm>
            <a:off x="7675874" y="1600050"/>
            <a:ext cx="478394" cy="4877441"/>
          </a:xfrm>
          <a:prstGeom prst="rightBrace">
            <a:avLst/>
          </a:prstGeom>
          <a:ln>
            <a:solidFill>
              <a:srgbClr val="0080C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D6E002-C722-8370-6413-4B626DB6B190}"/>
              </a:ext>
            </a:extLst>
          </p:cNvPr>
          <p:cNvSpPr txBox="1"/>
          <p:nvPr userDrawn="1"/>
        </p:nvSpPr>
        <p:spPr>
          <a:xfrm>
            <a:off x="8372091" y="3625890"/>
            <a:ext cx="1182599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768620B-1507-2DBA-CF2E-82A205CBB9C6}"/>
              </a:ext>
            </a:extLst>
          </p:cNvPr>
          <p:cNvSpPr/>
          <p:nvPr userDrawn="1"/>
        </p:nvSpPr>
        <p:spPr>
          <a:xfrm>
            <a:off x="9941258" y="5439195"/>
            <a:ext cx="216205" cy="302781"/>
          </a:xfrm>
          <a:prstGeom prst="downArrow">
            <a:avLst/>
          </a:prstGeom>
          <a:solidFill>
            <a:srgbClr val="0080C9"/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DAB7BC7F-840B-8C08-C4BD-29848297843F}"/>
              </a:ext>
            </a:extLst>
          </p:cNvPr>
          <p:cNvSpPr txBox="1"/>
          <p:nvPr userDrawn="1"/>
        </p:nvSpPr>
        <p:spPr>
          <a:xfrm>
            <a:off x="9541917" y="5114356"/>
            <a:ext cx="1076099" cy="270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in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67C63080-C998-1717-D6F0-1BF50C001CB8}"/>
              </a:ext>
            </a:extLst>
          </p:cNvPr>
          <p:cNvSpPr/>
          <p:nvPr userDrawn="1"/>
        </p:nvSpPr>
        <p:spPr>
          <a:xfrm>
            <a:off x="9488121" y="2366089"/>
            <a:ext cx="347482" cy="2442816"/>
          </a:xfrm>
          <a:prstGeom prst="rightBrace">
            <a:avLst/>
          </a:prstGeom>
          <a:ln>
            <a:solidFill>
              <a:srgbClr val="0080C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AE8C9A-19D1-36E4-6665-EE0AF1D30F3D}"/>
              </a:ext>
            </a:extLst>
          </p:cNvPr>
          <p:cNvSpPr/>
          <p:nvPr userDrawn="1"/>
        </p:nvSpPr>
        <p:spPr>
          <a:xfrm>
            <a:off x="8769686" y="168818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1423B-0285-5C98-8D68-05761FFA0B96}"/>
              </a:ext>
            </a:extLst>
          </p:cNvPr>
          <p:cNvSpPr/>
          <p:nvPr userDrawn="1"/>
        </p:nvSpPr>
        <p:spPr>
          <a:xfrm>
            <a:off x="8984507" y="69805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Solution Category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780CD8-12B3-537E-7984-2195F5B0B398}"/>
              </a:ext>
            </a:extLst>
          </p:cNvPr>
          <p:cNvSpPr/>
          <p:nvPr userDrawn="1"/>
        </p:nvSpPr>
        <p:spPr>
          <a:xfrm>
            <a:off x="10481240" y="168818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233C43-78CE-72F5-BC4C-022E23638EB2}"/>
              </a:ext>
            </a:extLst>
          </p:cNvPr>
          <p:cNvSpPr/>
          <p:nvPr userDrawn="1"/>
        </p:nvSpPr>
        <p:spPr>
          <a:xfrm>
            <a:off x="10616403" y="69805"/>
            <a:ext cx="129142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Alteryx Product Used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AB2834-3EC0-206E-55C4-E9444CFD2612}"/>
              </a:ext>
            </a:extLst>
          </p:cNvPr>
          <p:cNvSpPr/>
          <p:nvPr userDrawn="1"/>
        </p:nvSpPr>
        <p:spPr>
          <a:xfrm>
            <a:off x="8769686" y="766436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907ECF-209E-1D37-C936-27C3A1589DAB}"/>
              </a:ext>
            </a:extLst>
          </p:cNvPr>
          <p:cNvSpPr/>
          <p:nvPr userDrawn="1"/>
        </p:nvSpPr>
        <p:spPr>
          <a:xfrm>
            <a:off x="9008447" y="685811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Department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E4C2B1-B106-BF42-4730-0E63A0E08E81}"/>
              </a:ext>
            </a:extLst>
          </p:cNvPr>
          <p:cNvSpPr/>
          <p:nvPr userDrawn="1"/>
        </p:nvSpPr>
        <p:spPr>
          <a:xfrm>
            <a:off x="10501225" y="779503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B99A0A-0D50-FCDE-8D91-671EC4678096}"/>
              </a:ext>
            </a:extLst>
          </p:cNvPr>
          <p:cNvSpPr/>
          <p:nvPr userDrawn="1"/>
        </p:nvSpPr>
        <p:spPr>
          <a:xfrm>
            <a:off x="10716046" y="680490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Business Owner</a:t>
            </a:r>
          </a:p>
        </p:txBody>
      </p:sp>
      <p:sp>
        <p:nvSpPr>
          <p:cNvPr id="80" name="Text Placeholder 9">
            <a:extLst>
              <a:ext uri="{FF2B5EF4-FFF2-40B4-BE49-F238E27FC236}">
                <a16:creationId xmlns:a16="http://schemas.microsoft.com/office/drawing/2014/main" id="{0BB95436-4DCD-E556-5041-1EB99BB7C6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57" y="4582481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7918D597-8A42-CFBE-B493-BE0775626BA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2156" y="2148926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37EC1094-957C-18FA-9A2A-BFF4C9F99B0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26533" y="2145000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3" name="Text Placeholder 9">
            <a:extLst>
              <a:ext uri="{FF2B5EF4-FFF2-40B4-BE49-F238E27FC236}">
                <a16:creationId xmlns:a16="http://schemas.microsoft.com/office/drawing/2014/main" id="{AC816846-FC5C-7ED9-7936-F95353FEB0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69285" y="4580167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61CE546A-849D-FAD1-9149-120022C6054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01225" y="250198"/>
            <a:ext cx="1582788" cy="3022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71B00FC3-C36A-AB88-8BA1-5A1CDF5040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01225" y="844736"/>
            <a:ext cx="1611911" cy="2926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1AAD297C-BDBD-4B1B-F108-D2E8529B993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769686" y="839929"/>
            <a:ext cx="1631896" cy="3047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1C56E537-F919-A73C-DBED-49CA030D996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69686" y="237352"/>
            <a:ext cx="1630052" cy="315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D52C8-E501-2261-7912-18C083718B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4408" y="525566"/>
            <a:ext cx="1905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Business Process:</a:t>
            </a:r>
          </a:p>
        </p:txBody>
      </p:sp>
    </p:spTree>
    <p:extLst>
      <p:ext uri="{BB962C8B-B14F-4D97-AF65-F5344CB8AC3E}">
        <p14:creationId xmlns:p14="http://schemas.microsoft.com/office/powerpoint/2010/main" val="3467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90B7D8-8F59-86DE-814C-3080DCFB1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4D08-9EE0-7ADE-31A3-F8B9B8338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A441DA-7EC6-60FA-DBF4-9EBEAA26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26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69BAA-2E58-0ECF-08CA-4D5FF7FCA4C4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0F8B625-4E16-5DC2-BDF8-FCC1E0328C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25" y="187325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Value achieved through Alteryx: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F9A83AA-BBA6-4759-E7F7-24651B5D13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9610" y="4250671"/>
            <a:ext cx="2796762" cy="71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00263E"/>
                </a:solidFill>
              </a:defRPr>
            </a:lvl1pPr>
          </a:lstStyle>
          <a:p>
            <a:pPr lvl="0"/>
            <a:r>
              <a:rPr lang="en-US" dirty="0"/>
              <a:t>#of use cases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E00E6FA-4E6E-719B-B08D-ED141CBDB1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40" y="1863134"/>
            <a:ext cx="5574369" cy="7100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00263E"/>
                </a:solidFill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err="1"/>
              <a:t>dollarimpact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2DB248F-1EEB-F068-053A-8ED950D38E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76461" y="1934605"/>
            <a:ext cx="3227044" cy="635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00263E"/>
                </a:solidFill>
              </a:defRPr>
            </a:lvl1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C5A3991-ED57-CB6F-A149-0F5D195DEF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6461" y="4292188"/>
            <a:ext cx="3235929" cy="6636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00263E"/>
                </a:solidFill>
              </a:defRPr>
            </a:lvl1pPr>
          </a:lstStyle>
          <a:p>
            <a:pPr lvl="0"/>
            <a:r>
              <a:rPr lang="en-US" dirty="0"/>
              <a:t>#departments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C493422-76C3-5F68-2561-0300A812020A}"/>
              </a:ext>
            </a:extLst>
          </p:cNvPr>
          <p:cNvSpPr txBox="1">
            <a:spLocks/>
          </p:cNvSpPr>
          <p:nvPr userDrawn="1"/>
        </p:nvSpPr>
        <p:spPr>
          <a:xfrm>
            <a:off x="1454727" y="5041588"/>
            <a:ext cx="3129137" cy="50037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Cases used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0C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9FB12-6892-03F3-4B95-C339939F4E02}"/>
              </a:ext>
            </a:extLst>
          </p:cNvPr>
          <p:cNvSpPr txBox="1">
            <a:spLocks/>
          </p:cNvSpPr>
          <p:nvPr userDrawn="1"/>
        </p:nvSpPr>
        <p:spPr>
          <a:xfrm>
            <a:off x="1385316" y="2695291"/>
            <a:ext cx="3602320" cy="3384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Savings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0C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2019ABD-4089-6F06-9056-F253A7E69CCC}"/>
              </a:ext>
            </a:extLst>
          </p:cNvPr>
          <p:cNvSpPr txBox="1">
            <a:spLocks/>
          </p:cNvSpPr>
          <p:nvPr userDrawn="1"/>
        </p:nvSpPr>
        <p:spPr>
          <a:xfrm>
            <a:off x="6896381" y="2701036"/>
            <a:ext cx="3987204" cy="381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Hours Saved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0C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25251817-8418-329D-2848-E91D6E027D58}"/>
              </a:ext>
            </a:extLst>
          </p:cNvPr>
          <p:cNvSpPr txBox="1">
            <a:spLocks/>
          </p:cNvSpPr>
          <p:nvPr userDrawn="1"/>
        </p:nvSpPr>
        <p:spPr>
          <a:xfrm>
            <a:off x="6828597" y="5072705"/>
            <a:ext cx="4303507" cy="5591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Departments Impacted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C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0C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50">
            <a:extLst>
              <a:ext uri="{FF2B5EF4-FFF2-40B4-BE49-F238E27FC236}">
                <a16:creationId xmlns:a16="http://schemas.microsoft.com/office/drawing/2014/main" id="{0470AB98-5EBF-F7BD-1C1B-D97E86F4EE3B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3" name="Graphic 25">
              <a:extLst>
                <a:ext uri="{FF2B5EF4-FFF2-40B4-BE49-F238E27FC236}">
                  <a16:creationId xmlns:a16="http://schemas.microsoft.com/office/drawing/2014/main" id="{C1C62629-554A-F0E4-A6FA-DB736C8F1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F98736C9-9484-5FC6-4055-D0E68F88687E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0080C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8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9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1" r:id="rId2"/>
    <p:sldLayoutId id="2147483651" r:id="rId3"/>
    <p:sldLayoutId id="2147483652" r:id="rId4"/>
    <p:sldLayoutId id="2147483653" r:id="rId5"/>
    <p:sldLayoutId id="2147483705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9906000" cy="38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33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 dirty="0">
              <a:solidFill>
                <a:srgbClr val="002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</p:sldLayoutIdLst>
  <p:hf hdr="0" ftr="0" dt="0"/>
  <p:txStyles>
    <p:titleStyle>
      <a:lvl1pPr algn="l" defTabSz="914379" rtl="0" eaLnBrk="1" latinLnBrk="0" hangingPunct="1">
        <a:lnSpc>
          <a:spcPct val="90000"/>
        </a:lnSpc>
        <a:spcBef>
          <a:spcPct val="0"/>
        </a:spcBef>
        <a:buNone/>
        <a:defRPr sz="2667" b="1" i="0" kern="1200" spc="167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90496" indent="-190496" algn="l" defTabSz="914379" rtl="0" eaLnBrk="1" latinLnBrk="0" hangingPunct="1">
        <a:lnSpc>
          <a:spcPts val="2000"/>
        </a:lnSpc>
        <a:spcBef>
          <a:spcPts val="10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67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80991" indent="-190496" algn="l" defTabSz="914379" rtl="0" eaLnBrk="1" latinLnBrk="0" hangingPunct="1">
        <a:lnSpc>
          <a:spcPts val="1833"/>
        </a:lnSpc>
        <a:spcBef>
          <a:spcPts val="667"/>
        </a:spcBef>
        <a:buClr>
          <a:schemeClr val="tx1"/>
        </a:buClr>
        <a:buSzPct val="100000"/>
        <a:buFont typeface="System Font Regular"/>
        <a:buChar char="◦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569" indent="0" algn="l" defTabSz="914379" rtl="0" eaLnBrk="1" latinLnBrk="0" hangingPunct="1">
        <a:lnSpc>
          <a:spcPts val="1667"/>
        </a:lnSpc>
        <a:spcBef>
          <a:spcPts val="500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9" indent="0" algn="l" defTabSz="914379" rtl="0" eaLnBrk="1" latinLnBrk="0" hangingPunct="1">
        <a:lnSpc>
          <a:spcPts val="1667"/>
        </a:lnSpc>
        <a:spcBef>
          <a:spcPts val="500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44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2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B654AE5-1765-DA46-9873-15FD80AAB323}" vid="{643BA1E3-CFF1-614C-BB5B-AF2F581188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12" baseType="lpstr">
      <vt:lpstr>Arial</vt:lpstr>
      <vt:lpstr>Arial Bold</vt:lpstr>
      <vt:lpstr>Arial Narrow</vt:lpstr>
      <vt:lpstr>Arial Regular</vt:lpstr>
      <vt:lpstr>Calibri</vt:lpstr>
      <vt:lpstr>Calibri Light</vt:lpstr>
      <vt:lpstr>Montserrat</vt:lpstr>
      <vt:lpstr>Montserrat Medium</vt:lpstr>
      <vt:lpstr>Segoe UI</vt:lpstr>
      <vt:lpstr>System Font Regular</vt:lpstr>
      <vt:lpstr>Office Theme</vt:lpstr>
      <vt:lpstr>1_Office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Lasker</dc:creator>
  <cp:lastModifiedBy>Benjamin Lasker</cp:lastModifiedBy>
  <cp:revision>89</cp:revision>
  <dcterms:created xsi:type="dcterms:W3CDTF">2023-09-07T15:48:45Z</dcterms:created>
  <dcterms:modified xsi:type="dcterms:W3CDTF">2023-09-22T16:21:02Z</dcterms:modified>
</cp:coreProperties>
</file>