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3" r:id="rId1"/>
  </p:sldMasterIdLst>
  <p:notesMasterIdLst>
    <p:notesMasterId r:id="rId19"/>
  </p:notesMasterIdLst>
  <p:sldIdLst>
    <p:sldId id="256" r:id="rId2"/>
    <p:sldId id="276" r:id="rId3"/>
    <p:sldId id="268" r:id="rId4"/>
    <p:sldId id="269" r:id="rId5"/>
    <p:sldId id="262" r:id="rId6"/>
    <p:sldId id="271" r:id="rId7"/>
    <p:sldId id="260" r:id="rId8"/>
    <p:sldId id="263" r:id="rId9"/>
    <p:sldId id="264" r:id="rId10"/>
    <p:sldId id="265" r:id="rId11"/>
    <p:sldId id="277" r:id="rId12"/>
    <p:sldId id="259" r:id="rId13"/>
    <p:sldId id="267" r:id="rId14"/>
    <p:sldId id="279" r:id="rId15"/>
    <p:sldId id="261" r:id="rId16"/>
    <p:sldId id="278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31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>
      <p:cViewPr>
        <p:scale>
          <a:sx n="170" d="100"/>
          <a:sy n="170" d="100"/>
        </p:scale>
        <p:origin x="-72" y="17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588B1-3CC7-4199-A01F-F4D1581698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9ED12-B38B-4DA9-87C8-D9B699426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5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scrapped</a:t>
            </a:r>
            <a:r>
              <a:rPr lang="en-US" baseline="0" dirty="0" smtClean="0"/>
              <a:t> the official </a:t>
            </a:r>
            <a:r>
              <a:rPr lang="en-US" baseline="0" dirty="0" err="1" smtClean="0"/>
              <a:t>compsci</a:t>
            </a:r>
            <a:r>
              <a:rPr lang="en-US" baseline="0" dirty="0" smtClean="0"/>
              <a:t> term? </a:t>
            </a:r>
            <a:r>
              <a:rPr lang="en-US" baseline="0" dirty="0" err="1" smtClean="0"/>
              <a:t>Idk</a:t>
            </a:r>
            <a:r>
              <a:rPr lang="en-US" baseline="0" dirty="0" smtClean="0"/>
              <a:t> sounds unprofessional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ED12-B38B-4DA9-87C8-D9B6994261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into </a:t>
            </a:r>
            <a:r>
              <a:rPr lang="en-US" dirty="0" err="1" smtClean="0"/>
              <a:t>seaborn</a:t>
            </a:r>
            <a:r>
              <a:rPr lang="en-US" dirty="0" smtClean="0"/>
              <a:t> and smooth it, also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desribe</a:t>
            </a:r>
            <a:r>
              <a:rPr lang="en-US" baseline="0" dirty="0" smtClean="0"/>
              <a:t> how this is now the entire dataset again</a:t>
            </a:r>
          </a:p>
          <a:p>
            <a:r>
              <a:rPr lang="en-US" baseline="0" dirty="0" smtClean="0"/>
              <a:t>Explain the different scales and why that leads to smoother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ED12-B38B-4DA9-87C8-D9B6994261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“example”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ED12-B38B-4DA9-87C8-D9B6994261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7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TBH</a:t>
            </a:r>
            <a:r>
              <a:rPr lang="en-US" baseline="0" dirty="0" smtClean="0"/>
              <a:t> I don’t know what the point of this slide is – </a:t>
            </a:r>
            <a:r>
              <a:rPr lang="en-US" baseline="0" dirty="0" err="1" smtClean="0"/>
              <a:t>obvs</a:t>
            </a:r>
            <a:r>
              <a:rPr lang="en-US" baseline="0" dirty="0" smtClean="0"/>
              <a:t> favorite artist by person but it doesn’t really seem to tie into anything else? If you’re worried about running over time cut this out.</a:t>
            </a:r>
          </a:p>
          <a:p>
            <a:r>
              <a:rPr lang="en-US" baseline="0" dirty="0" smtClean="0"/>
              <a:t>If you’re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keep it, give it a title and add some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ED12-B38B-4DA9-87C8-D9B6994261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2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originally said “lessons learned” and said “we listen to a lot of pop rock” but that’s way</a:t>
            </a:r>
            <a:r>
              <a:rPr lang="en-US" baseline="0" dirty="0" smtClean="0"/>
              <a:t> too little info for one slide. instead, use this slide to intro your pretty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ED12-B38B-4DA9-87C8-D9B6994261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to describe:</a:t>
            </a:r>
            <a:r>
              <a:rPr lang="en-US" baseline="0" dirty="0" smtClean="0"/>
              <a:t> first week of </a:t>
            </a:r>
            <a:r>
              <a:rPr lang="en-US" baseline="0" dirty="0" err="1" smtClean="0"/>
              <a:t>january</a:t>
            </a:r>
            <a:r>
              <a:rPr lang="en-US" baseline="0" dirty="0" smtClean="0"/>
              <a:t> this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ED12-B38B-4DA9-87C8-D9B6994261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99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Spotify</a:t>
            </a:r>
            <a:r>
              <a:rPr lang="en-US" dirty="0" smtClean="0"/>
              <a:t> Playlists are SLOWER</a:t>
            </a:r>
            <a:r>
              <a:rPr lang="en-US" baseline="0" dirty="0" smtClean="0"/>
              <a:t> than user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ED12-B38B-4DA9-87C8-D9B6994261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0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‘entry’ points to the playlist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ED12-B38B-4DA9-87C8-D9B6994261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30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the precursor graphs, percentage of percentage per day, it is the bar chart of the ratios , rainfall is in 10</a:t>
            </a:r>
            <a:r>
              <a:rPr lang="en-US" baseline="30000" dirty="0" smtClean="0"/>
              <a:t>th</a:t>
            </a:r>
            <a:r>
              <a:rPr lang="en-US" baseline="0" dirty="0" smtClean="0"/>
              <a:t> of MM </a:t>
            </a:r>
          </a:p>
          <a:p>
            <a:r>
              <a:rPr lang="en-US" baseline="0" dirty="0" smtClean="0"/>
              <a:t>IF I ONLY LISTEN TO CLASSICAL MUSIC WHEN IT IS RAINY THEN IT WILL SHOW IT. TF/IDF the genres (if the genre isn’t very frequent in the data set, but shows up a lot in a bin, it is important)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ED12-B38B-4DA9-87C8-D9B6994261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1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show your</a:t>
            </a:r>
            <a:r>
              <a:rPr lang="en-US" baseline="0" dirty="0" smtClean="0"/>
              <a:t> data set again, it is distracting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ED12-B38B-4DA9-87C8-D9B6994261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AC05-51A3-4654-AA03-866C16FDA1B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275D-3556-4648-9745-535287501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AC05-51A3-4654-AA03-866C16FDA1B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275D-3556-4648-9745-535287501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AC05-51A3-4654-AA03-866C16FDA1B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275D-3556-4648-9745-5352875018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AC05-51A3-4654-AA03-866C16FDA1B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275D-3556-4648-9745-5352875018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AC05-51A3-4654-AA03-866C16FDA1B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275D-3556-4648-9745-5352875018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AC05-51A3-4654-AA03-866C16FDA1B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275D-3556-4648-9745-535287501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AC05-51A3-4654-AA03-866C16FDA1B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275D-3556-4648-9745-5352875018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AC05-51A3-4654-AA03-866C16FDA1B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AC05-51A3-4654-AA03-866C16FDA1B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275D-3556-4648-9745-5352875018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77AC05-51A3-4654-AA03-866C16FDA1B9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D4275D-3556-4648-9745-5352875018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Study in </a:t>
            </a:r>
            <a:br>
              <a:rPr lang="en-US" dirty="0" smtClean="0"/>
            </a:br>
            <a:r>
              <a:rPr lang="en-US" dirty="0" smtClean="0"/>
              <a:t>Music Trends Among </a:t>
            </a:r>
            <a:br>
              <a:rPr lang="en-US" dirty="0" smtClean="0"/>
            </a:br>
            <a:r>
              <a:rPr lang="en-US" dirty="0" smtClean="0"/>
              <a:t>Four College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3048000" cy="6858000"/>
            <a:chOff x="0" y="0"/>
            <a:chExt cx="3048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0A13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" y="4038600"/>
              <a:ext cx="25146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Key: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Red: Pop/Rock</a:t>
              </a:r>
            </a:p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Blue: Country</a:t>
              </a:r>
            </a:p>
            <a:p>
              <a:r>
                <a:rPr lang="en-US" dirty="0" smtClean="0">
                  <a:solidFill>
                    <a:srgbClr val="92D050"/>
                  </a:solidFill>
                </a:rPr>
                <a:t>Green: Electronic</a:t>
              </a:r>
            </a:p>
            <a:p>
              <a:r>
                <a:rPr lang="en-US" dirty="0" smtClean="0">
                  <a:solidFill>
                    <a:schemeClr val="accent5"/>
                  </a:solidFill>
                </a:rPr>
                <a:t>Orange: Jazz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Yellow: Classical</a:t>
              </a:r>
            </a:p>
            <a:p>
              <a:r>
                <a:rPr lang="en-US" dirty="0" smtClean="0">
                  <a:solidFill>
                    <a:srgbClr val="FF66FF"/>
                  </a:solidFill>
                </a:rPr>
                <a:t>Pink: Rap</a:t>
              </a:r>
            </a:p>
            <a:p>
              <a:r>
                <a:rPr lang="en-US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Seafoam</a:t>
              </a:r>
              <a:r>
                <a:rPr lang="en-US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: Religion</a:t>
              </a:r>
            </a:p>
            <a:p>
              <a:r>
                <a:rPr lang="en-US" dirty="0" smtClean="0">
                  <a:solidFill>
                    <a:srgbClr val="7030A0"/>
                  </a:solidFill>
                </a:rPr>
                <a:t>Purple: R&amp;B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086600" y="5791200"/>
            <a:ext cx="838200" cy="90892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122" name="Picture 2" descr="C:\Users\Ben\Pictures\Screenshots\Screenshot (12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51640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2590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because Nicki </a:t>
            </a:r>
            <a:r>
              <a:rPr lang="en-US" dirty="0" err="1" smtClean="0">
                <a:solidFill>
                  <a:schemeClr val="bg1"/>
                </a:solidFill>
              </a:rPr>
              <a:t>Minaj</a:t>
            </a:r>
            <a:r>
              <a:rPr lang="en-US" dirty="0" smtClean="0">
                <a:solidFill>
                  <a:schemeClr val="bg1"/>
                </a:solidFill>
              </a:rPr>
              <a:t> release an album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629" y="21336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Edges: Closeness in Listening. Thicker edges indicates songs listened together frequently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443185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Nodes: Artists. Size indicates average weighted degree, or time spent listening to each artist.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1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How they Listen to </a:t>
            </a:r>
            <a:r>
              <a:rPr lang="en-US" dirty="0" smtClean="0"/>
              <a:t>Music</a:t>
            </a:r>
          </a:p>
          <a:p>
            <a:pPr lvl="1"/>
            <a:r>
              <a:rPr lang="en-US" dirty="0"/>
              <a:t>Through playlists (either </a:t>
            </a:r>
            <a:r>
              <a:rPr lang="en-US" dirty="0" err="1"/>
              <a:t>Spotify</a:t>
            </a:r>
            <a:r>
              <a:rPr lang="en-US" dirty="0"/>
              <a:t> generated like me or user generated like Student 1) </a:t>
            </a:r>
          </a:p>
          <a:p>
            <a:pPr lvl="1"/>
            <a:r>
              <a:rPr lang="en-US" dirty="0"/>
              <a:t>Through artist albums (Student 3 and maybe Student 1)</a:t>
            </a:r>
          </a:p>
          <a:p>
            <a:r>
              <a:rPr lang="en-US" dirty="0" smtClean="0"/>
              <a:t>What Weather Does to Music Selection</a:t>
            </a:r>
          </a:p>
          <a:p>
            <a:r>
              <a:rPr lang="en-US" dirty="0"/>
              <a:t>When Students Listen to Music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97580"/>
            <a:ext cx="4489450" cy="29599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Effect of Weather </a:t>
            </a:r>
            <a:br>
              <a:rPr lang="en-US" sz="3200" dirty="0" smtClean="0"/>
            </a:br>
            <a:r>
              <a:rPr lang="en-US" sz="3200" dirty="0" smtClean="0"/>
              <a:t>on Music Selection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71807" y="955040"/>
            <a:ext cx="3657600" cy="4590288"/>
          </a:xfrm>
        </p:spPr>
        <p:txBody>
          <a:bodyPr>
            <a:normAutofit/>
          </a:bodyPr>
          <a:lstStyle/>
          <a:p>
            <a:r>
              <a:rPr lang="en-US" dirty="0" smtClean="0"/>
              <a:t>x-axis is binned days with rainfall in 0.1mm</a:t>
            </a:r>
          </a:p>
          <a:p>
            <a:r>
              <a:rPr lang="en-US" dirty="0" smtClean="0"/>
              <a:t>y-axis is a bar chart of the ratios of listening to a genre based on the ratio of that genre to the rest of the dataset, per bin (think TF/IDF)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98985"/>
            <a:ext cx="4519407" cy="289859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606888" y="389435"/>
            <a:ext cx="1243844" cy="419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90243" y="3048000"/>
            <a:ext cx="933964" cy="7924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5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33800"/>
            <a:ext cx="4151115" cy="275171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Effect of Weather </a:t>
            </a:r>
            <a:br>
              <a:rPr lang="en-US" sz="3200" dirty="0"/>
            </a:br>
            <a:r>
              <a:rPr lang="en-US" sz="3200" dirty="0"/>
              <a:t>on Music Selection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38600" y="3657600"/>
            <a:ext cx="1243844" cy="419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3" y="664210"/>
            <a:ext cx="4266181" cy="27101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40" y="533400"/>
            <a:ext cx="4678008" cy="29718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7848600" y="2514600"/>
            <a:ext cx="1091444" cy="876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they Listen to </a:t>
            </a:r>
            <a:r>
              <a:rPr lang="en-US" dirty="0" smtClean="0"/>
              <a:t>Music</a:t>
            </a:r>
          </a:p>
          <a:p>
            <a:pPr lvl="1"/>
            <a:r>
              <a:rPr lang="en-US" dirty="0" smtClean="0"/>
              <a:t>Through playlists (either </a:t>
            </a:r>
            <a:r>
              <a:rPr lang="en-US" dirty="0" err="1" smtClean="0"/>
              <a:t>Spotify</a:t>
            </a:r>
            <a:r>
              <a:rPr lang="en-US" dirty="0" smtClean="0"/>
              <a:t> generated like me or user generated like Student 1) </a:t>
            </a:r>
          </a:p>
          <a:p>
            <a:pPr lvl="1"/>
            <a:r>
              <a:rPr lang="en-US" dirty="0" smtClean="0"/>
              <a:t>Through artist albums (Student 3 and maybe Student 1)</a:t>
            </a:r>
          </a:p>
          <a:p>
            <a:r>
              <a:rPr lang="en-US" dirty="0" smtClean="0"/>
              <a:t>What Weather Does to Music Selection</a:t>
            </a:r>
          </a:p>
          <a:p>
            <a:pPr marL="502920" lvl="2"/>
            <a:r>
              <a:rPr lang="en-US" dirty="0"/>
              <a:t>Each student was more likely to listen to a specific genre than they normally would, on a rainy (or snowy) day</a:t>
            </a:r>
          </a:p>
          <a:p>
            <a:r>
              <a:rPr lang="en-US" dirty="0" smtClean="0"/>
              <a:t>When </a:t>
            </a:r>
            <a:r>
              <a:rPr lang="en-US" dirty="0"/>
              <a:t>Students Listen to Music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86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7866965" cy="495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r>
              <a:rPr lang="en-US" dirty="0" smtClean="0"/>
              <a:t>Individual Time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943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7965" y="5943600"/>
            <a:ext cx="76200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Trends show more listening during dinner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70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they Listen to Music</a:t>
            </a:r>
          </a:p>
          <a:p>
            <a:pPr lvl="1"/>
            <a:r>
              <a:rPr lang="en-US" dirty="0"/>
              <a:t>Through playlists (either </a:t>
            </a:r>
            <a:r>
              <a:rPr lang="en-US" dirty="0" err="1"/>
              <a:t>Spotify</a:t>
            </a:r>
            <a:r>
              <a:rPr lang="en-US" dirty="0"/>
              <a:t> generated like me or user generated like Student 1) </a:t>
            </a:r>
          </a:p>
          <a:p>
            <a:pPr lvl="1"/>
            <a:r>
              <a:rPr lang="en-US" dirty="0"/>
              <a:t>Through artist albums (Student 3 and maybe Student 1)</a:t>
            </a:r>
          </a:p>
          <a:p>
            <a:r>
              <a:rPr lang="en-US" dirty="0"/>
              <a:t>What Weather Does to Music Selection</a:t>
            </a:r>
          </a:p>
          <a:p>
            <a:pPr marL="502920" lvl="2"/>
            <a:r>
              <a:rPr lang="en-US" dirty="0"/>
              <a:t>Each student was more likely to listen to a specific genre than they normally would, on a rainy (or snowy) day</a:t>
            </a:r>
          </a:p>
          <a:p>
            <a:r>
              <a:rPr lang="en-US" dirty="0" smtClean="0"/>
              <a:t>When Students Listen to Music</a:t>
            </a:r>
          </a:p>
          <a:p>
            <a:pPr lvl="1"/>
            <a:r>
              <a:rPr lang="en-US" dirty="0" smtClean="0"/>
              <a:t>Students </a:t>
            </a:r>
            <a:r>
              <a:rPr lang="en-US" dirty="0"/>
              <a:t>listen to music the most during ‘dinner time’, when they are not likely be in classes or at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Introduce Moods/Styles into analysis</a:t>
            </a:r>
          </a:p>
          <a:p>
            <a:r>
              <a:rPr lang="en-US" dirty="0" smtClean="0"/>
              <a:t>Introduce types of precipitation </a:t>
            </a:r>
          </a:p>
          <a:p>
            <a:r>
              <a:rPr lang="en-US" dirty="0" smtClean="0"/>
              <a:t>Graph study of Artists collaboration</a:t>
            </a:r>
          </a:p>
          <a:p>
            <a:r>
              <a:rPr lang="en-US" dirty="0" smtClean="0"/>
              <a:t>Scale to larger study, recruit more people</a:t>
            </a:r>
          </a:p>
          <a:p>
            <a:pPr lvl="1"/>
            <a:r>
              <a:rPr lang="en-US" dirty="0" smtClean="0"/>
              <a:t>Facebook application / Pipeline</a:t>
            </a:r>
          </a:p>
        </p:txBody>
      </p:sp>
    </p:spTree>
    <p:extLst>
      <p:ext uri="{BB962C8B-B14F-4D97-AF65-F5344CB8AC3E}">
        <p14:creationId xmlns:p14="http://schemas.microsoft.com/office/powerpoint/2010/main" val="457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How Do Students Listen </a:t>
            </a:r>
            <a:r>
              <a:rPr lang="en-US" dirty="0"/>
              <a:t>to </a:t>
            </a:r>
            <a:r>
              <a:rPr lang="en-US" dirty="0" smtClean="0"/>
              <a:t>Music?</a:t>
            </a:r>
          </a:p>
          <a:p>
            <a:r>
              <a:rPr lang="en-US" dirty="0" smtClean="0"/>
              <a:t>What Does Weather do to Music Selection?</a:t>
            </a:r>
          </a:p>
          <a:p>
            <a:r>
              <a:rPr lang="en-US" dirty="0"/>
              <a:t>When Students Listen to Music?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7086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Collection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3"/>
          </p:nvPr>
        </p:nvSpPr>
        <p:spPr>
          <a:xfrm>
            <a:off x="838200" y="1783080"/>
            <a:ext cx="3499104" cy="3855720"/>
          </a:xfrm>
        </p:spPr>
        <p:txBody>
          <a:bodyPr>
            <a:normAutofit/>
          </a:bodyPr>
          <a:lstStyle/>
          <a:p>
            <a:r>
              <a:rPr lang="en-US" dirty="0" smtClean="0"/>
              <a:t>Each participate submitted  their Facebook Wall and music history then cleaned from it</a:t>
            </a:r>
          </a:p>
          <a:p>
            <a:r>
              <a:rPr lang="en-US" dirty="0" smtClean="0"/>
              <a:t>Genre info was scrapped from AllMusic.com</a:t>
            </a:r>
          </a:p>
          <a:p>
            <a:r>
              <a:rPr lang="en-US" dirty="0" smtClean="0"/>
              <a:t>Regional weather </a:t>
            </a:r>
            <a:r>
              <a:rPr lang="en-US" dirty="0"/>
              <a:t>Data was collected from NOAA</a:t>
            </a:r>
          </a:p>
          <a:p>
            <a:endParaRPr lang="en-US" dirty="0"/>
          </a:p>
        </p:txBody>
      </p:sp>
      <p:pic>
        <p:nvPicPr>
          <p:cNvPr id="1026" name="Picture 2" descr="C:\Users\Ben\Pictures\Screenshots\Screenshot (12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3687152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2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Ben\Pictures\Screenshots\Screenshot (12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140"/>
            <a:ext cx="8991600" cy="644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572000" y="6248400"/>
            <a:ext cx="1676400" cy="304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1143000"/>
            <a:ext cx="8815258" cy="585723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179320" y="1635760"/>
            <a:ext cx="83820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14800" y="3830320"/>
            <a:ext cx="0" cy="1371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5080" y="198120"/>
            <a:ext cx="9133840" cy="914400"/>
          </a:xfrm>
        </p:spPr>
        <p:txBody>
          <a:bodyPr/>
          <a:lstStyle/>
          <a:p>
            <a:r>
              <a:rPr lang="en-US" sz="4000" dirty="0" smtClean="0"/>
              <a:t>Top 25 Favorite Artists by Student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74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network was created for the first week of January for three of the </a:t>
            </a:r>
            <a:r>
              <a:rPr lang="en-US" dirty="0"/>
              <a:t>students (one did not have </a:t>
            </a:r>
            <a:r>
              <a:rPr lang="en-US" dirty="0" smtClean="0"/>
              <a:t>appropriate time interval)</a:t>
            </a:r>
          </a:p>
          <a:p>
            <a:endParaRPr lang="en-US" dirty="0" smtClean="0"/>
          </a:p>
          <a:p>
            <a:r>
              <a:rPr lang="en-US" dirty="0" smtClean="0"/>
              <a:t>Can reveal patterns in listening styles, like playlist listening, radio/discovery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3048000" cy="6858000"/>
            <a:chOff x="0" y="0"/>
            <a:chExt cx="3048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0A13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2400" y="4038600"/>
              <a:ext cx="25146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Key: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Red: Pop/Rock</a:t>
              </a:r>
            </a:p>
            <a:p>
              <a:r>
                <a:rPr lang="en-US" dirty="0" smtClean="0">
                  <a:solidFill>
                    <a:srgbClr val="00B0F0"/>
                  </a:solidFill>
                </a:rPr>
                <a:t>Blue: Country</a:t>
              </a:r>
            </a:p>
            <a:p>
              <a:r>
                <a:rPr lang="en-US" dirty="0" smtClean="0">
                  <a:solidFill>
                    <a:srgbClr val="92D050"/>
                  </a:solidFill>
                </a:rPr>
                <a:t>Green: Electronic</a:t>
              </a:r>
            </a:p>
            <a:p>
              <a:r>
                <a:rPr lang="en-US" dirty="0" smtClean="0">
                  <a:solidFill>
                    <a:schemeClr val="accent5"/>
                  </a:solidFill>
                </a:rPr>
                <a:t>Orange: Jazz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Yellow: Classical</a:t>
              </a:r>
            </a:p>
            <a:p>
              <a:r>
                <a:rPr lang="en-US" dirty="0" smtClean="0">
                  <a:solidFill>
                    <a:srgbClr val="FF66FF"/>
                  </a:solidFill>
                </a:rPr>
                <a:t>Pink: Rap</a:t>
              </a:r>
            </a:p>
            <a:p>
              <a:r>
                <a:rPr lang="en-US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Seafoam</a:t>
              </a:r>
              <a:r>
                <a:rPr lang="en-US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: Religion</a:t>
              </a:r>
            </a:p>
            <a:p>
              <a:r>
                <a:rPr lang="en-US" dirty="0" smtClean="0">
                  <a:solidFill>
                    <a:srgbClr val="7030A0"/>
                  </a:solidFill>
                </a:rPr>
                <a:t>Purple: R&amp;B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-76200"/>
            <a:ext cx="6858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629" y="21336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Edges: Closeness in Listening. Thicker edges indicates songs listened together frequently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443185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Nodes: Artists. Size indicates average weighted degree, or time spent listening to each artist.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514600" y="-21771"/>
            <a:ext cx="6629400" cy="6858000"/>
          </a:xfrm>
          <a:prstGeom prst="rect">
            <a:avLst/>
          </a:prstGeom>
          <a:solidFill>
            <a:srgbClr val="0A13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:\Users\Ben\Documents\BU\Spring 2015\cs591\final_project\graph\final\play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"/>
            <a:ext cx="5943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en\Pictures\Screenshots\Screenshot (12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" y="0"/>
            <a:ext cx="3804292" cy="688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3454172" y="1219200"/>
            <a:ext cx="4623028" cy="5294541"/>
            <a:chOff x="3454172" y="1219200"/>
            <a:chExt cx="4623028" cy="529454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480707" y="2057400"/>
              <a:ext cx="1700893" cy="7429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665764" y="2800350"/>
              <a:ext cx="850446" cy="8953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467099" y="1524000"/>
              <a:ext cx="4229101" cy="15811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454172" y="1447800"/>
              <a:ext cx="3022828" cy="323850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573915" y="1981201"/>
              <a:ext cx="2445885" cy="323850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480707" y="1371600"/>
              <a:ext cx="4596493" cy="421005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654878" y="1219200"/>
              <a:ext cx="3279322" cy="529454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65764" y="2800350"/>
              <a:ext cx="850446" cy="339022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665764" y="2590801"/>
              <a:ext cx="3192236" cy="2362199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573915" y="1981201"/>
              <a:ext cx="3131685" cy="3886199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438900" y="3202799"/>
            <a:ext cx="251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Colors: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Red: Pop/Rock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Blue: Country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Green: Electronic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Orange: Jazz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Yellow: Classical</a:t>
            </a:r>
          </a:p>
          <a:p>
            <a:r>
              <a:rPr lang="en-US" dirty="0" smtClean="0">
                <a:solidFill>
                  <a:srgbClr val="FF66FF"/>
                </a:solidFill>
              </a:rPr>
              <a:t>Pink: Rap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Seafoam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Religion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Purple: R&amp;B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3048000" cy="6858000"/>
            <a:chOff x="0" y="0"/>
            <a:chExt cx="3048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3048000" cy="6858000"/>
            </a:xfrm>
            <a:prstGeom prst="rect">
              <a:avLst/>
            </a:prstGeom>
            <a:solidFill>
              <a:srgbClr val="0A13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" y="4038600"/>
              <a:ext cx="25146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Key: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Red: Pop/Rock</a:t>
              </a:r>
            </a:p>
            <a:p>
              <a:r>
                <a:rPr lang="en-US" dirty="0" smtClean="0">
                  <a:solidFill>
                    <a:srgbClr val="00B0F0"/>
                  </a:solidFill>
                </a:rPr>
                <a:t>Blue: Country</a:t>
              </a:r>
            </a:p>
            <a:p>
              <a:r>
                <a:rPr lang="en-US" dirty="0" smtClean="0">
                  <a:solidFill>
                    <a:srgbClr val="92D050"/>
                  </a:solidFill>
                </a:rPr>
                <a:t>Green: Electronic</a:t>
              </a:r>
            </a:p>
            <a:p>
              <a:r>
                <a:rPr lang="en-US" dirty="0" smtClean="0">
                  <a:solidFill>
                    <a:schemeClr val="accent5"/>
                  </a:solidFill>
                </a:rPr>
                <a:t>Orange: Jazz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Yellow: Classical</a:t>
              </a:r>
            </a:p>
            <a:p>
              <a:r>
                <a:rPr lang="en-US" dirty="0" smtClean="0">
                  <a:solidFill>
                    <a:srgbClr val="FF66FF"/>
                  </a:solidFill>
                </a:rPr>
                <a:t>Pink: Rap</a:t>
              </a:r>
            </a:p>
            <a:p>
              <a:r>
                <a:rPr lang="en-US" dirty="0" err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Seafoam</a:t>
              </a:r>
              <a:r>
                <a:rPr lang="en-US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: Religion</a:t>
              </a:r>
            </a:p>
            <a:p>
              <a:r>
                <a:rPr lang="en-US" dirty="0" smtClean="0">
                  <a:solidFill>
                    <a:srgbClr val="7030A0"/>
                  </a:solidFill>
                </a:rPr>
                <a:t>Purple: R&amp;B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429000" y="4850780"/>
            <a:ext cx="124429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0629" y="21336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Edges: Closeness in Listening. Thicker edges indicates songs listened together frequently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3185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Nodes: Artists. Size indicates average weighted degree, or time spent listening to each artist.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0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1096</TotalTime>
  <Words>842</Words>
  <Application>Microsoft Office PowerPoint</Application>
  <PresentationFormat>On-screen Show (4:3)</PresentationFormat>
  <Paragraphs>121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Slipstream</vt:lpstr>
      <vt:lpstr>A Study in  Music Trends Among  Four College Students</vt:lpstr>
      <vt:lpstr>Big Questions</vt:lpstr>
      <vt:lpstr>Data Collection Methods</vt:lpstr>
      <vt:lpstr>PowerPoint Presentation</vt:lpstr>
      <vt:lpstr>Top 25 Favorite Artists by Student</vt:lpstr>
      <vt:lpstr>Graph Analysis</vt:lpstr>
      <vt:lpstr>PowerPoint Presentation</vt:lpstr>
      <vt:lpstr>PowerPoint Presentation</vt:lpstr>
      <vt:lpstr>PowerPoint Presentation</vt:lpstr>
      <vt:lpstr>PowerPoint Presentation</vt:lpstr>
      <vt:lpstr>Big Questions</vt:lpstr>
      <vt:lpstr>Effect of Weather  on Music Selection</vt:lpstr>
      <vt:lpstr>Effect of Weather  on Music Selection</vt:lpstr>
      <vt:lpstr>Big Questions</vt:lpstr>
      <vt:lpstr>Individual Time Analysis</vt:lpstr>
      <vt:lpstr>Big Questions</vt:lpstr>
      <vt:lpstr>Future Directions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Habits</dc:title>
  <dc:creator>Ben</dc:creator>
  <cp:lastModifiedBy>Ben</cp:lastModifiedBy>
  <cp:revision>48</cp:revision>
  <dcterms:created xsi:type="dcterms:W3CDTF">2015-04-28T02:48:14Z</dcterms:created>
  <dcterms:modified xsi:type="dcterms:W3CDTF">2015-05-01T23:21:57Z</dcterms:modified>
</cp:coreProperties>
</file>