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5" r:id="rId2"/>
    <p:sldId id="388" r:id="rId3"/>
    <p:sldId id="302" r:id="rId4"/>
    <p:sldId id="384" r:id="rId5"/>
    <p:sldId id="393" r:id="rId6"/>
    <p:sldId id="386" r:id="rId7"/>
    <p:sldId id="394" r:id="rId8"/>
    <p:sldId id="395" r:id="rId9"/>
    <p:sldId id="396" r:id="rId10"/>
    <p:sldId id="385" r:id="rId11"/>
    <p:sldId id="279" r:id="rId12"/>
    <p:sldId id="389" r:id="rId13"/>
    <p:sldId id="370" r:id="rId14"/>
    <p:sldId id="391" r:id="rId15"/>
    <p:sldId id="390" r:id="rId16"/>
    <p:sldId id="397" r:id="rId17"/>
    <p:sldId id="387" r:id="rId18"/>
    <p:sldId id="366" r:id="rId19"/>
    <p:sldId id="392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pPr/>
              <a:t>27 January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709143" cy="714380"/>
          </a:xfrm>
        </p:spPr>
        <p:txBody>
          <a:bodyPr>
            <a:normAutofit fontScale="25000" lnSpcReduction="20000"/>
          </a:bodyPr>
          <a:lstStyle/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8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CROSS REGION REPLICATION DATA IN 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pPr/>
              <a:t>27 January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D20B592D-C5BA-5B8C-EB42-80FBD0A91D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C8031F-DC64-6DA7-5E1D-856D8119A1D3}"/>
              </a:ext>
            </a:extLst>
          </p:cNvPr>
          <p:cNvSpPr txBox="1"/>
          <p:nvPr/>
        </p:nvSpPr>
        <p:spPr>
          <a:xfrm>
            <a:off x="1066800" y="1833211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31E86DB-7CEA-B3DC-1DF2-33457A550B1A}"/>
              </a:ext>
            </a:extLst>
          </p:cNvPr>
          <p:cNvSpPr txBox="1">
            <a:spLocks/>
          </p:cNvSpPr>
          <p:nvPr/>
        </p:nvSpPr>
        <p:spPr>
          <a:xfrm>
            <a:off x="457201" y="4901084"/>
            <a:ext cx="8229600" cy="148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STUDENTS                                                          GUIDE</a:t>
            </a:r>
          </a:p>
          <a:p>
            <a:pPr marL="0" marR="0" indent="0" algn="l">
              <a:lnSpc>
                <a:spcPct val="107000"/>
              </a:lnSpc>
              <a:spcAft>
                <a:spcPts val="15"/>
              </a:spcAft>
            </a:pPr>
            <a:r>
              <a:rPr lang="en-US" sz="2000" b="1" dirty="0">
                <a:solidFill>
                  <a:schemeClr val="tx1"/>
                </a:solidFill>
              </a:rPr>
              <a:t>Benny Benjamin 411101186                          </a:t>
            </a:r>
            <a:r>
              <a:rPr lang="pl-PL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Dr.A.MARY POSONIA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M.E., Ph.D.,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Bright Sam 41110226                                                      Professor and Head, CSE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159384"/>
            <a:ext cx="7516316" cy="1555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INFERENCES FROM 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E71E4F-5BE2-9A48-6F4C-CE9749DEC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3794"/>
            <a:ext cx="8507288" cy="499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 Beacons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Systems like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GuideBeacon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Bluetooth beacons, but face issues with localization accuracy and coverage in large areas.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and Tactile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Voice and tactile systems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GuideBeacon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aid navigation but struggle with accuracy in dynamic environments.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Bluetooth, vision, and machine learning to improve navigation and obstacle detection.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Obstacle Detection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obstacle detection is integrated in systems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small or moving obstacles can still pose risks.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Indoor vs. Outdoor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systems focus on indoor navigation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GuideBeacon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with fewer solutions for seamless indoor and outdoor mobility.</a:t>
            </a:r>
          </a:p>
        </p:txBody>
      </p:sp>
    </p:spTree>
    <p:extLst>
      <p:ext uri="{BB962C8B-B14F-4D97-AF65-F5344CB8AC3E}">
        <p14:creationId xmlns:p14="http://schemas.microsoft.com/office/powerpoint/2010/main" val="255961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200" dirty="0">
                <a:cs typeface="Arial" pitchFamily="34" charset="0"/>
              </a:rPr>
              <a:t>PROPOSED SYSTEM (1/5)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DF4-0DA2-AB30-A484-A43BC0CD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indoor navigation system for visually impaired individuals integrates IoT-based localization, pathfinding, and object detection for real-time guidance. Using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ESP8266 and ESP32 modules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employs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RSSI-based trilateration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estimate the user's position in indoor environments where GPS is unavailable.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calculates the shortest path, dynamically updating routes when deviations occur.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 guidance is provided through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haptic feedback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vibration motors: left and right vibrations for turning, and simultaneous vibrations for moving forward.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real-time communication between the device and a central server, continuously updating the path when obstacles are detected.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ESP32-CAM-based object detection module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enhances safety by identifying obstructions in the user’s path, prompting route recalculations. The system is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modular, scalable, and cost-effective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allowing future enhancements like AI-based obstacle recognition and expanded mapping. This solution empowers visually impaired individuals with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autonomy, safety, and confidence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navigating indoor spaces.</a:t>
            </a:r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System Architecture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E1428-454B-5B8B-EE18-FB8D8612A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204864"/>
            <a:ext cx="6984776" cy="4004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3522-87F1-0183-79A0-3BF5720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58A2-9E27-14E9-09C3-753AFBFD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537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the Proposed System</a:t>
            </a:r>
          </a:p>
          <a:p>
            <a:pPr marL="0" indent="0" algn="ctr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&amp; Adaptive Navigation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Continuous path updates using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Dijkstra’s algorithm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RSSI-based trilateration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indoor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Haptic Feedback for Non-Visual Guidance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Intuitive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vibration-based cues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independent navigation without relying on visual assistance.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for Safety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ESP32-CAM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obstacles in real time, ensuring safe movement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Latency Communication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Socket.IO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fast, real-time updates for seamless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Cost-Effective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Built with affordable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components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adaptable for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homes, offices, and public spaces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potential for future AI integration. </a:t>
            </a:r>
          </a:p>
          <a:p>
            <a:pPr marL="0" indent="0" algn="ctr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F5C-A5C4-404E-8271-CD773518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A-12CF-4A2F-BE8D-0F11C2983375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376F-42AD-365E-1C66-6123118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AEB9-CE7F-2F4A-0EC9-43F43959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Completed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GB" dirty="0"/>
              <a:t>Explain the modules that were completed and explain them in detail.</a:t>
            </a:r>
          </a:p>
          <a:p>
            <a:endParaRPr lang="en-GB" dirty="0"/>
          </a:p>
          <a:p>
            <a:r>
              <a:rPr lang="en-GB" sz="2000" b="1" dirty="0"/>
              <a:t>Obstacle Detection</a:t>
            </a:r>
            <a:r>
              <a:rPr lang="en-GB" dirty="0"/>
              <a:t>: </a:t>
            </a:r>
            <a:r>
              <a:rPr lang="en-US" sz="2000" dirty="0"/>
              <a:t>Obstacle detection was implemented using </a:t>
            </a:r>
            <a:r>
              <a:rPr lang="en-US" sz="2000" b="1" dirty="0"/>
              <a:t>YOLOv8</a:t>
            </a:r>
            <a:r>
              <a:rPr lang="en-US" sz="2000" dirty="0"/>
              <a:t>, which enabled real-time identification of objects like walls, furniture, and other obstacles. The model provided fast and accurate detection, ensuring timely alerts for visually impaired users, enhancing safe navigation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*For Modules 1/2/3 (how may ever completed), its respective Screenshots must be attached here and explain it.*</a:t>
            </a:r>
          </a:p>
          <a:p>
            <a:pPr>
              <a:buNone/>
            </a:pPr>
            <a:r>
              <a:rPr lang="en-US" dirty="0"/>
              <a:t>*Explain how to proceed with next modules and what output you will achieve*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F3FA-55FA-A873-3494-31D443D5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 (2/3)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23BF-090E-09FA-6B2F-591C27DE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3959-4EB4-2009-7E1A-3779D98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4DB6-3BD3-D9D5-06E7-672A47E8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C7B050-E7E9-D32F-BA7A-140E9D96B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4833" y="1991160"/>
            <a:ext cx="37710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ESP32-CAM Object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the ESP32-CAM, the system successfully detected various objects in the indoor environment, including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 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ESP32-CAM demonstrated effective real-time object detection, accurately identifying objects based on pre-trained models.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05D0D-4896-8CFF-4D71-9C288A9B7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" b="17094"/>
          <a:stretch/>
        </p:blipFill>
        <p:spPr>
          <a:xfrm>
            <a:off x="461391" y="1838785"/>
            <a:ext cx="4258817" cy="202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B4A6E2-C193-2D44-3610-AF244329B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r="11731" b="17801"/>
          <a:stretch/>
        </p:blipFill>
        <p:spPr>
          <a:xfrm>
            <a:off x="488125" y="4027237"/>
            <a:ext cx="4258818" cy="25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6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en-US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conclusion, the proposed system provides a sensible solution to mobility problems in the indoor environment of visually impaired people. In summary, it acts as an extended navigational aid with its localization, pathfinding, and real-time feedback capabilities. Future studies on identified issues, implementation of advanced technologies for obstacle detection, and extension of the system for outdoor applications could enhance accessibility further.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4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3D9-5B38-A267-7691-582DAE68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09EE-F211-8F10-9087-6FE72600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r>
              <a:rPr lang="en-US" sz="1500" b="1" dirty="0" err="1"/>
              <a:t>Cheraghi</a:t>
            </a:r>
            <a:r>
              <a:rPr lang="en-US" sz="1500" b="1" dirty="0"/>
              <a:t>, S. A.</a:t>
            </a:r>
            <a:r>
              <a:rPr lang="en-US" sz="1500" dirty="0"/>
              <a:t>, V. Namboodiri and L. Walker, "</a:t>
            </a:r>
            <a:r>
              <a:rPr lang="en-US" sz="1500" dirty="0" err="1"/>
              <a:t>GuideBeacon</a:t>
            </a:r>
            <a:r>
              <a:rPr lang="en-US" sz="1500" dirty="0"/>
              <a:t>: Beacon-based indoor wayfinding for the blind, visually impaired, and disoriented," </a:t>
            </a:r>
            <a:r>
              <a:rPr lang="en-US" sz="1500" i="1" dirty="0"/>
              <a:t>2017 IEEE International Conference on Pervasive Computing and Communications (</a:t>
            </a:r>
            <a:r>
              <a:rPr lang="en-US" sz="1500" i="1" dirty="0" err="1"/>
              <a:t>PerCom</a:t>
            </a:r>
            <a:r>
              <a:rPr lang="en-US" sz="1500" i="1" dirty="0"/>
              <a:t>)</a:t>
            </a:r>
            <a:r>
              <a:rPr lang="en-US" sz="1500" dirty="0"/>
              <a:t>, Kona, HI, USA, 2017, pp. 121-130, </a:t>
            </a:r>
            <a:r>
              <a:rPr lang="en-US" sz="1500" dirty="0" err="1"/>
              <a:t>doi</a:t>
            </a:r>
            <a:r>
              <a:rPr lang="en-US" sz="1500" dirty="0"/>
              <a:t>: 10.1109/PERCOM.2017.7917858.</a:t>
            </a:r>
          </a:p>
          <a:p>
            <a:r>
              <a:rPr lang="en-US" sz="1500" b="1" dirty="0"/>
              <a:t>Dissanayake, D. M. L. V.</a:t>
            </a:r>
            <a:r>
              <a:rPr lang="en-US" sz="1500" dirty="0"/>
              <a:t>, R. G. M. D. R. P. </a:t>
            </a:r>
            <a:r>
              <a:rPr lang="en-US" sz="1500" dirty="0" err="1"/>
              <a:t>Rajapaksha</a:t>
            </a:r>
            <a:r>
              <a:rPr lang="en-US" sz="1500" dirty="0"/>
              <a:t>, U. P. </a:t>
            </a:r>
            <a:r>
              <a:rPr lang="en-US" sz="1500" dirty="0" err="1"/>
              <a:t>Prabhashawara</a:t>
            </a:r>
            <a:r>
              <a:rPr lang="en-US" sz="1500" dirty="0"/>
              <a:t>, S. A. D. S. P. </a:t>
            </a:r>
            <a:r>
              <a:rPr lang="en-US" sz="1500" dirty="0" err="1"/>
              <a:t>Solanga</a:t>
            </a:r>
            <a:r>
              <a:rPr lang="en-US" sz="1500" dirty="0"/>
              <a:t> and J. A. D. C. A. Jayakody, "Navigate-Me: Secure voice authenticated indoor navigation system for blind individuals," </a:t>
            </a:r>
            <a:r>
              <a:rPr lang="en-US" sz="1500" i="1" dirty="0"/>
              <a:t>2021 21st International Conference on Advances in ICT for Emerging Regions (</a:t>
            </a:r>
            <a:r>
              <a:rPr lang="en-US" sz="1500" i="1" dirty="0" err="1"/>
              <a:t>ICter</a:t>
            </a:r>
            <a:r>
              <a:rPr lang="en-US" sz="1500" i="1" dirty="0"/>
              <a:t>)</a:t>
            </a:r>
            <a:r>
              <a:rPr lang="en-US" sz="1500" dirty="0"/>
              <a:t>, Colombo, Sri Lanka, 2021, pp. 219-224, </a:t>
            </a:r>
            <a:r>
              <a:rPr lang="en-US" sz="1500" dirty="0" err="1"/>
              <a:t>doi</a:t>
            </a:r>
            <a:r>
              <a:rPr lang="en-US" sz="1500" dirty="0"/>
              <a:t>: 10.1109/ICter53630.2021.9774790.</a:t>
            </a:r>
          </a:p>
          <a:p>
            <a:r>
              <a:rPr lang="en-US" sz="1500" b="1" dirty="0"/>
              <a:t>Dissanayake, D. M. L. V.</a:t>
            </a:r>
            <a:r>
              <a:rPr lang="en-US" sz="1500" dirty="0"/>
              <a:t>, R. G. M. D. R. P. </a:t>
            </a:r>
            <a:r>
              <a:rPr lang="en-US" sz="1500" dirty="0" err="1"/>
              <a:t>Rajapaksha</a:t>
            </a:r>
            <a:r>
              <a:rPr lang="en-US" sz="1500" dirty="0"/>
              <a:t>, U. P. </a:t>
            </a:r>
            <a:r>
              <a:rPr lang="en-US" sz="1500" dirty="0" err="1"/>
              <a:t>Prabhashawara</a:t>
            </a:r>
            <a:r>
              <a:rPr lang="en-US" sz="1500" dirty="0"/>
              <a:t>, S. A. D. S. P. </a:t>
            </a:r>
            <a:r>
              <a:rPr lang="en-US" sz="1500" dirty="0" err="1"/>
              <a:t>Solanga</a:t>
            </a:r>
            <a:r>
              <a:rPr lang="en-US" sz="1500" dirty="0"/>
              <a:t> and J. A. D. C. Anuradha Jayakody, "Guide-Me: Voice authenticated indoor user guidance system," </a:t>
            </a:r>
            <a:r>
              <a:rPr lang="en-US" sz="1500" i="1" dirty="0"/>
              <a:t>2021 IEEE 12th Annual Ubiquitous Computing, Electronics &amp; Mobile Communication Conference (UEMCON)</a:t>
            </a:r>
            <a:r>
              <a:rPr lang="en-US" sz="1500" dirty="0"/>
              <a:t>, New York, NY, USA, 2021, pp. 0509-0514, </a:t>
            </a:r>
            <a:r>
              <a:rPr lang="en-US" sz="1500" dirty="0" err="1"/>
              <a:t>doi</a:t>
            </a:r>
            <a:r>
              <a:rPr lang="en-US" sz="1500" dirty="0"/>
              <a:t>: 10.1109/UEMCON53757.2021.9666733.</a:t>
            </a:r>
          </a:p>
          <a:p>
            <a:r>
              <a:rPr lang="en-US" sz="1500" b="1" dirty="0"/>
              <a:t>Ishihara, T.</a:t>
            </a:r>
            <a:r>
              <a:rPr lang="en-US" sz="1500" dirty="0"/>
              <a:t>, J. </a:t>
            </a:r>
            <a:r>
              <a:rPr lang="en-US" sz="1500" dirty="0" err="1"/>
              <a:t>Vongkulbhisal</a:t>
            </a:r>
            <a:r>
              <a:rPr lang="en-US" sz="1500" dirty="0"/>
              <a:t>, K. M. </a:t>
            </a:r>
            <a:r>
              <a:rPr lang="en-US" sz="1500" dirty="0" err="1"/>
              <a:t>Kitani</a:t>
            </a:r>
            <a:r>
              <a:rPr lang="en-US" sz="1500" dirty="0"/>
              <a:t> and C. Asakawa, "Beacon-Guided Structure from Motion for Smartphone-Based Navigation," </a:t>
            </a:r>
            <a:r>
              <a:rPr lang="en-US" sz="1500" i="1" dirty="0"/>
              <a:t>2017 IEEE Winter Conference on Applications of Computer Vision (WACV)</a:t>
            </a:r>
            <a:r>
              <a:rPr lang="en-US" sz="1500" dirty="0"/>
              <a:t>, Santa Rosa, CA, USA, 2017, pp. 769-777, </a:t>
            </a:r>
            <a:r>
              <a:rPr lang="en-US" sz="1500" dirty="0" err="1"/>
              <a:t>doi</a:t>
            </a:r>
            <a:r>
              <a:rPr lang="en-US" sz="1500" dirty="0"/>
              <a:t>: 10.1109/WACV.2017.91.</a:t>
            </a:r>
          </a:p>
          <a:p>
            <a:r>
              <a:rPr lang="en-US" sz="1500" b="1" dirty="0"/>
              <a:t>Joseph, S. L.</a:t>
            </a:r>
            <a:r>
              <a:rPr lang="en-US" sz="1500" dirty="0"/>
              <a:t>, </a:t>
            </a:r>
            <a:r>
              <a:rPr lang="en-US" sz="1500" dirty="0" err="1"/>
              <a:t>Chucai</a:t>
            </a:r>
            <a:r>
              <a:rPr lang="en-US" sz="1500" dirty="0"/>
              <a:t> Yi, </a:t>
            </a:r>
            <a:r>
              <a:rPr lang="en-US" sz="1500" dirty="0" err="1"/>
              <a:t>Jizhong</a:t>
            </a:r>
            <a:r>
              <a:rPr lang="en-US" sz="1500" dirty="0"/>
              <a:t> Xiao, </a:t>
            </a:r>
            <a:r>
              <a:rPr lang="en-US" sz="1500" dirty="0" err="1"/>
              <a:t>YingLi</a:t>
            </a:r>
            <a:r>
              <a:rPr lang="en-US" sz="1500" dirty="0"/>
              <a:t> Tian and Fei Yan, "Visual semantic parameterization - To enhance blind user perception for indoor navigation," </a:t>
            </a:r>
            <a:r>
              <a:rPr lang="en-US" sz="1500" i="1" dirty="0"/>
              <a:t>2013 IEEE International Conference on Multimedia and Expo Workshops (ICMEW)</a:t>
            </a:r>
            <a:r>
              <a:rPr lang="en-US" sz="1500" dirty="0"/>
              <a:t>, San Jose, CA, 2013, pp. 1-6, </a:t>
            </a:r>
            <a:r>
              <a:rPr lang="en-US" sz="1500" dirty="0" err="1"/>
              <a:t>doi</a:t>
            </a:r>
            <a:r>
              <a:rPr lang="en-US" sz="1500" dirty="0"/>
              <a:t>: 10.1109/ICMEW.2013.6618325.</a:t>
            </a:r>
          </a:p>
          <a:p>
            <a:pPr marL="0" lvl="0" indent="0" algn="just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7FE9-29DA-0E49-B4DE-4727923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CAF0-101F-4054-BA93-843290D8A761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6BEE-4C03-3A3F-39AF-D11714A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431B-9CC5-946D-2E4D-E25A5A48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5161-B300-5A7C-BFB0-143FD668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6DCE-DC4E-85F7-4F01-890E543C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15" y="179691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/>
              <a:t>Keryakos</a:t>
            </a:r>
            <a:r>
              <a:rPr lang="en-US" sz="3200" b="1" dirty="0"/>
              <a:t>, Y.</a:t>
            </a:r>
            <a:r>
              <a:rPr lang="en-US" sz="3200" dirty="0"/>
              <a:t>, Y. B. Issa, M. Salomon and A. </a:t>
            </a:r>
            <a:r>
              <a:rPr lang="en-US" sz="3200" dirty="0" err="1"/>
              <a:t>Makhouly</a:t>
            </a:r>
            <a:r>
              <a:rPr lang="en-US" sz="3200" dirty="0"/>
              <a:t>, "Introducing the Concept of a Hybrid Navigation System Adapted to Blind Users for Optimal Stress-free Indoor and Outdoor Mobility," </a:t>
            </a:r>
            <a:r>
              <a:rPr lang="en-US" sz="3200" i="1" dirty="0"/>
              <a:t>2024 International Wireless Communications and Mobile Computing (IWCMC)</a:t>
            </a:r>
            <a:r>
              <a:rPr lang="en-US" sz="3200" dirty="0"/>
              <a:t>, Ayia Napa, Cyprus, 2024, pp. 1129-1134, </a:t>
            </a:r>
            <a:r>
              <a:rPr lang="en-US" sz="3200" dirty="0" err="1"/>
              <a:t>doi</a:t>
            </a:r>
            <a:r>
              <a:rPr lang="en-US" sz="3200" dirty="0"/>
              <a:t>: 10.1109/IWCMC61514.2024.10592407.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Kumar, S. Mohan</a:t>
            </a:r>
            <a:r>
              <a:rPr lang="en-US" sz="3200" dirty="0"/>
              <a:t>, V. </a:t>
            </a:r>
            <a:r>
              <a:rPr lang="en-US" sz="3200" dirty="0" err="1"/>
              <a:t>Vishnudas</a:t>
            </a:r>
            <a:r>
              <a:rPr lang="en-US" sz="3200" dirty="0"/>
              <a:t> </a:t>
            </a:r>
            <a:r>
              <a:rPr lang="en-US" sz="3200" dirty="0" err="1"/>
              <a:t>Nemane</a:t>
            </a:r>
            <a:r>
              <a:rPr lang="en-US" sz="3200" dirty="0"/>
              <a:t>, R. Raman, N. Latha and J. </a:t>
            </a:r>
            <a:r>
              <a:rPr lang="en-US" sz="3200" dirty="0" err="1"/>
              <a:t>Manojbhai</a:t>
            </a:r>
            <a:r>
              <a:rPr lang="en-US" sz="3200" dirty="0"/>
              <a:t> Shah, "IoT-BLE Based Indoor Navigation for Visually Impaired People," </a:t>
            </a:r>
            <a:r>
              <a:rPr lang="en-US" sz="3200" i="1" dirty="0"/>
              <a:t>2023 Second International Conference On Smart Technologies For Smart Nation (</a:t>
            </a:r>
            <a:r>
              <a:rPr lang="en-US" sz="3200" i="1" dirty="0" err="1"/>
              <a:t>SmartTechCon</a:t>
            </a:r>
            <a:r>
              <a:rPr lang="en-US" sz="3200" i="1" dirty="0"/>
              <a:t>)</a:t>
            </a:r>
            <a:r>
              <a:rPr lang="en-US" sz="3200" dirty="0"/>
              <a:t>, Singapore, Singapore, 2023, pp. 444-448, </a:t>
            </a:r>
            <a:r>
              <a:rPr lang="en-US" sz="3200" dirty="0" err="1"/>
              <a:t>doi</a:t>
            </a:r>
            <a:r>
              <a:rPr lang="en-US" sz="3200" dirty="0"/>
              <a:t>: 10.1109/SmartTechCon57526.2023.10391662.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Li, B.</a:t>
            </a:r>
            <a:r>
              <a:rPr lang="en-US" sz="3200" dirty="0"/>
              <a:t> et al., "Vision-Based Mobile Indoor Assistive Navigation Aid for Blind People," </a:t>
            </a:r>
            <a:r>
              <a:rPr lang="en-US" sz="3200" i="1" dirty="0"/>
              <a:t>IEEE Transactions on Mobile Computing</a:t>
            </a:r>
            <a:r>
              <a:rPr lang="en-US" sz="3200" dirty="0"/>
              <a:t>, vol. 18, no. 3, pp. 702-714, 1 March 2019, </a:t>
            </a:r>
            <a:r>
              <a:rPr lang="en-US" sz="3200" dirty="0" err="1"/>
              <a:t>doi</a:t>
            </a:r>
            <a:r>
              <a:rPr lang="en-US" sz="3200" dirty="0"/>
              <a:t>: 10.1109/TMC.2018.2842751.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Tian, L.</a:t>
            </a:r>
            <a:r>
              <a:rPr lang="en-US" sz="3200" dirty="0"/>
              <a:t>, Y. Tian and C. Yi, "Detecting good quality frames in videos captured by a wearable camera for blind navigation," </a:t>
            </a:r>
            <a:r>
              <a:rPr lang="en-US" sz="3200" i="1" dirty="0"/>
              <a:t>2013 IEEE International Conference on Bioinformatics and Biomedicine</a:t>
            </a:r>
            <a:r>
              <a:rPr lang="en-US" sz="3200" dirty="0"/>
              <a:t>, Shanghai, China, 2013, pp. 334-337, </a:t>
            </a:r>
            <a:r>
              <a:rPr lang="en-US" sz="3200" dirty="0" err="1"/>
              <a:t>doi</a:t>
            </a:r>
            <a:r>
              <a:rPr lang="en-US" sz="3200" dirty="0"/>
              <a:t>: 10.1109/BIBM.2013.6732513.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Ye, W.</a:t>
            </a:r>
            <a:r>
              <a:rPr lang="en-US" sz="3200" dirty="0"/>
              <a:t>, N. He, J. Wang and X. Yuan, "A Navigation System for Guiding Blind People in Indoor and Outdoor," </a:t>
            </a:r>
            <a:r>
              <a:rPr lang="en-US" sz="3200" i="1" dirty="0"/>
              <a:t>2023 International Conference on Computer Science and Automation Technology (CSAT)</a:t>
            </a:r>
            <a:r>
              <a:rPr lang="en-US" sz="3200" dirty="0"/>
              <a:t>, Shanghai, China, 2023, pp. 20-24, </a:t>
            </a:r>
            <a:r>
              <a:rPr lang="en-US" sz="3200" dirty="0" err="1"/>
              <a:t>doi</a:t>
            </a:r>
            <a:r>
              <a:rPr lang="en-US" sz="3200" dirty="0"/>
              <a:t>: 10.1109/CSAT61646.2023.00015</a:t>
            </a:r>
          </a:p>
          <a:p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CE64-3FC1-C764-1569-23E9388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0C70-391D-4AB6-788C-28158B05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9B6D-6DBA-4202-B5C9-93C6E078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Objective(s)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Inferences from Literature Survey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Modules Completed 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690336"/>
            <a:ext cx="791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We thank God, Our Department, Guide, Panel Members, Supportive Professors and all Technical and non Technical staff who helped us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008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/>
              <a:t>Navigating unknown indoor environments is challenging for visually impaired individuals due to the absence of GPS and real-time obstacle detection. This paper presents an IoT-based navigation system using RSSI-based trilateration with ESP8266 and Dijkstra's algorithm for pathfinding. Haptic feedback via motor vibration intuitively guides users, while real-time data transmission using Socket.IO ensures dynamic path recalculations. An ESP32-CAM module detects obstacles for adaptive navigation, enhancing mobility and safety. This cost-effective, modular approach can be further improved with AI-based pathfinding and computer vision for greater independence.</a:t>
            </a:r>
          </a:p>
          <a:p>
            <a:pPr marL="0" indent="0" algn="just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548D-CF43-4BC8-83D8-88CF4E87D1EF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objective of this project is to develop an indoor navigation system for visually impaired individuals using beacon technology and YOLOv8-based object detection. It aims to provide real-time guidance, obstacle detection, and pathfinding assistance for safe and efficient mobility. The system enhances accessibility by leveraging machine learning to improve navigation accuracy in complex indoor environments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E4DB-F4A9-4B55-8A4A-2E7F131B9C3D}" type="datetime3">
              <a:rPr lang="en-US" smtClean="0"/>
              <a:pPr/>
              <a:t>27 January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BF-D9C1-EDAD-1100-5432FDAF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(1/5)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BC46-A614-8ED5-8C10-63D875EA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5F27-16FB-C329-B67C-9E626EE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45EA-956B-BC4E-116B-A4297D65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4A2628-08E8-4CB0-5FCA-89D03C582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234" y="2007403"/>
            <a:ext cx="83755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A.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Cheraghi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V. Namboodiri, and L. Walker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worked on creating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GuideBeacon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beacon-based indoor wayfinding system for the blind, visually impaired, and disoriented individuals. The system utilizes Bluetooth beacons and a smartphone app for real-time voice and tactile navigation, though it faces localization inaccuracies and compass dependency.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M. L. V. Dissanayake, R. G. M. D. R. P.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Rajapaksha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U. P.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Prabhashawara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A. D. S. P.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Solanga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J. A. D. C. A. Jayakody [2]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proposed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Navigate-Me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secure, voice-authenticated indoor navigation system for blind individuals. The system integrates Bluetooth beacons and provides effective obstacle detection and real-time guidance, though it is limited to indoor use and faces accuracy issues in obstacle detection.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LITERATURE SURVEY(2/5)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9A3F-D437-4D1F-B754-864497DF6759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D27952-9385-C092-C336-88CF547C59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1408" y="1798097"/>
            <a:ext cx="822539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M. L. V. Dissanayake, R. G. M. D. R. P.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Rajapaksha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U. P.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Prabhashawara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A. D. S. P.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Solanga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J. A. D. C. Anuradha Jayakody [3]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Guide-Me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voice-authenticated indoor user guidance system designed to assist visually impaired individuals. It incorporates Bluetooth beacons, localization, a smart stick with obstacle detection sensors, a machine-learning model for voice authentication, and secure server connection protocols for enhanced accessibility and security.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Ishihara, J.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Vongkulbhisal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M.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Kitani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C. Asakawa [4]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introduced a beacon-guided structure from motion system for smartphone-based navigation, improving feature matching and localization in complex environments. However, it requires the installation of BLE beacons, limiting deployment.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FC66-B52B-6F01-AD0A-99C1C13C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SURVEY(3/5)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C31B-0B19-29EC-B5A0-B5B43E94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A7A4-EF7E-009C-2440-D42F5DDF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FC93-2F6A-AB60-92C9-A71628B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4DBC43-7FE0-ED73-CDCB-47C22C74F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90936"/>
            <a:ext cx="820340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L. Joseph,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Chucai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Yi,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Jizhong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Xiao,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YingLi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Tian, and Fei Yan [8]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introduced visual semantic parameterization to enhance blind users' perception for indoor navigation. This system aids in creating a semantic schema for navigating indoor spaces.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Keryakos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B. Issa, M. Salomon, and A.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Makhouly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[9]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proposed a hybrid navigation system aimed at providing stress-free indoor and outdoor mobility for blind users. By integrating real-time indoor and outdoor systems, the system detects stress levels and adjusts the route accordingly, with voice guidance and obstacle detection for safety.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1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CD5-26E0-95A2-7365-D7B9762A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SURVEY(4/5)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038D-5A04-F4B8-C773-0457A2B8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326"/>
            <a:ext cx="8229600" cy="4205064"/>
          </a:xfrm>
        </p:spPr>
        <p:txBody>
          <a:bodyPr>
            <a:normAutofit/>
          </a:bodyPr>
          <a:lstStyle/>
          <a:p>
            <a:r>
              <a:rPr lang="en-US" sz="2000" b="1" dirty="0"/>
              <a:t>S. Mohan Kumar, V. </a:t>
            </a:r>
            <a:r>
              <a:rPr lang="en-US" sz="2000" b="1" dirty="0" err="1"/>
              <a:t>Vishnudas</a:t>
            </a:r>
            <a:r>
              <a:rPr lang="en-US" sz="2000" b="1" dirty="0"/>
              <a:t> </a:t>
            </a:r>
            <a:r>
              <a:rPr lang="en-US" sz="2000" b="1" dirty="0" err="1"/>
              <a:t>Nemane</a:t>
            </a:r>
            <a:r>
              <a:rPr lang="en-US" sz="2000" b="1" dirty="0"/>
              <a:t>, R. Raman, N. Latha, and J. </a:t>
            </a:r>
            <a:r>
              <a:rPr lang="en-US" sz="2000" b="1" dirty="0" err="1"/>
              <a:t>Manojbhai</a:t>
            </a:r>
            <a:r>
              <a:rPr lang="en-US" sz="2000" b="1" dirty="0"/>
              <a:t> Shah [10]</a:t>
            </a:r>
            <a:r>
              <a:rPr lang="en-US" sz="2000" dirty="0"/>
              <a:t> introduced an IoT-BLE-based indoor navigation system for visually impaired people. This system provides real-time navigation assistance in indoor environments, though it is limited by beacon coverage and potential privacy concerns.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B. Li et al. [6]</a:t>
            </a:r>
            <a:r>
              <a:rPr lang="en-US" sz="2000" dirty="0"/>
              <a:t> developed a vision-based mobile indoor assistive navigation aid for blind people, utilizing a semantic map of the indoor environment. It helps with path planning and real-time obstacle detection using RGB-D cameras and Kalman filters to estimate obstacle motion.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CB32-4063-02E6-8C8A-1E99D586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739B-0A44-BA66-DCD2-B6C626C8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D5C0-6480-B252-01D6-4938D09B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8FFE-7B84-5951-2204-80BD840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SURVEY(5/5)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8C6E-09F7-B789-A179-979ECB4E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65326"/>
            <a:ext cx="7988988" cy="4271986"/>
          </a:xfrm>
        </p:spPr>
        <p:txBody>
          <a:bodyPr/>
          <a:lstStyle/>
          <a:p>
            <a:r>
              <a:rPr lang="en-US" sz="2000" b="1" dirty="0"/>
              <a:t>L. Tian, Y. Tian, and C. Yi [5]</a:t>
            </a:r>
            <a:r>
              <a:rPr lang="en-US" sz="2000" dirty="0"/>
              <a:t> proposed a method for detecting good quality frames in videos captured by a wearable camera to assist blind navigation. The system computes gradient and intensity statistics from frames and uses an SVM-based classifier to identify unblurred frames for extracting important navigation information.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W. Ye, N. He, J. Wang, and X. Yuan [7]</a:t>
            </a:r>
            <a:r>
              <a:rPr lang="en-US" sz="2000" dirty="0"/>
              <a:t> presented a navigation system for guiding blind people both indoors and outdoors. The system uses computer vision, sensor fusion, voice feedback, and machine learning algorithms to enhance navigation in complex environments.</a:t>
            </a:r>
            <a:endParaRPr lang="en-AE" dirty="0"/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B480-1F76-A2ED-192F-FD41DCCD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pPr/>
              <a:t>27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84AF-50DA-DE89-140B-9A49A8A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D7CB-C7B6-E86C-6C2D-EDD47DC0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5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</TotalTime>
  <Words>2384</Words>
  <Application>Microsoft Office PowerPoint</Application>
  <PresentationFormat>On-screen Show (4:3)</PresentationFormat>
  <Paragraphs>165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Custom Design</vt:lpstr>
      <vt:lpstr>  </vt:lpstr>
      <vt:lpstr>AGENDA</vt:lpstr>
      <vt:lpstr>ABSTRACT</vt:lpstr>
      <vt:lpstr>OBJECTIVE(S)</vt:lpstr>
      <vt:lpstr>Literature Survey (1/5)</vt:lpstr>
      <vt:lpstr>LITERATURE SURVEY(2/5)</vt:lpstr>
      <vt:lpstr>LITERATURE SURVEY(3/5)</vt:lpstr>
      <vt:lpstr>LITERATURE SURVEY(4/5)</vt:lpstr>
      <vt:lpstr>LITERATURE SURVEY(5/5)</vt:lpstr>
      <vt:lpstr>INFERENCES FROM LITERATURE SURVEY</vt:lpstr>
      <vt:lpstr>PROPOSED SYSTEM (1/5)</vt:lpstr>
      <vt:lpstr>PROPOSED SYSTEM(2/5)</vt:lpstr>
      <vt:lpstr>PROPOSED SYSTEM(3/5)</vt:lpstr>
      <vt:lpstr>Modules Completed </vt:lpstr>
      <vt:lpstr>Results and Discussion (1/3)</vt:lpstr>
      <vt:lpstr>Results and Discussion (2/3)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Bright sam</cp:lastModifiedBy>
  <cp:revision>104</cp:revision>
  <dcterms:created xsi:type="dcterms:W3CDTF">2019-11-06T07:48:53Z</dcterms:created>
  <dcterms:modified xsi:type="dcterms:W3CDTF">2025-01-27T05:02:20Z</dcterms:modified>
</cp:coreProperties>
</file>