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95" r:id="rId3"/>
    <p:sldId id="296" r:id="rId4"/>
    <p:sldId id="297" r:id="rId5"/>
    <p:sldId id="288" r:id="rId6"/>
    <p:sldId id="283" r:id="rId7"/>
    <p:sldId id="285" r:id="rId8"/>
    <p:sldId id="282" r:id="rId9"/>
    <p:sldId id="284" r:id="rId10"/>
    <p:sldId id="286" r:id="rId11"/>
    <p:sldId id="287" r:id="rId12"/>
    <p:sldId id="289" r:id="rId13"/>
    <p:sldId id="290" r:id="rId14"/>
    <p:sldId id="291" r:id="rId15"/>
    <p:sldId id="292" r:id="rId16"/>
    <p:sldId id="293" r:id="rId17"/>
    <p:sldId id="294" r:id="rId18"/>
  </p:sldIdLst>
  <p:sldSz cx="9144000" cy="6858000" type="screen4x3"/>
  <p:notesSz cx="6646863" cy="97774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B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87565" autoAdjust="0"/>
  </p:normalViewPr>
  <p:slideViewPr>
    <p:cSldViewPr>
      <p:cViewPr>
        <p:scale>
          <a:sx n="75" d="100"/>
          <a:sy n="75" d="100"/>
        </p:scale>
        <p:origin x="-10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98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307" cy="488871"/>
          </a:xfrm>
          <a:prstGeom prst="rect">
            <a:avLst/>
          </a:prstGeom>
        </p:spPr>
        <p:txBody>
          <a:bodyPr vert="horz" lIns="93848" tIns="46924" rIns="93848" bIns="46924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765018" y="0"/>
            <a:ext cx="2880307" cy="488871"/>
          </a:xfrm>
          <a:prstGeom prst="rect">
            <a:avLst/>
          </a:prstGeom>
        </p:spPr>
        <p:txBody>
          <a:bodyPr vert="horz" lIns="93848" tIns="46924" rIns="93848" bIns="46924" rtlCol="0"/>
          <a:lstStyle>
            <a:lvl1pPr algn="r">
              <a:defRPr sz="1200"/>
            </a:lvl1pPr>
          </a:lstStyle>
          <a:p>
            <a:fld id="{3A59D47C-FFED-4136-AF2E-FE9ECF5F0307}" type="datetimeFigureOut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4737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848" tIns="46924" rIns="93848" bIns="469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64687" y="4644271"/>
            <a:ext cx="5317490" cy="4399836"/>
          </a:xfrm>
          <a:prstGeom prst="rect">
            <a:avLst/>
          </a:prstGeom>
        </p:spPr>
        <p:txBody>
          <a:bodyPr vert="horz" lIns="93848" tIns="46924" rIns="93848" bIns="4692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286846"/>
            <a:ext cx="2880307" cy="488871"/>
          </a:xfrm>
          <a:prstGeom prst="rect">
            <a:avLst/>
          </a:prstGeom>
        </p:spPr>
        <p:txBody>
          <a:bodyPr vert="horz" lIns="93848" tIns="46924" rIns="93848" bIns="46924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765018" y="9286846"/>
            <a:ext cx="2880307" cy="488871"/>
          </a:xfrm>
          <a:prstGeom prst="rect">
            <a:avLst/>
          </a:prstGeom>
        </p:spPr>
        <p:txBody>
          <a:bodyPr vert="horz" lIns="93848" tIns="46924" rIns="93848" bIns="46924" rtlCol="0" anchor="b"/>
          <a:lstStyle>
            <a:lvl1pPr algn="r">
              <a:defRPr sz="1200"/>
            </a:lvl1pPr>
          </a:lstStyle>
          <a:p>
            <a:fld id="{1A863AD2-5C0C-4B53-86A5-9FE47987FC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63AD2-5C0C-4B53-86A5-9FE47987FCF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9FDA6A-21BB-4042-B4E6-6957F05BBAE0}" type="datetime1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0F74E4-9171-4D08-B1AF-F1AC6C4EE7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B66FC-1FFE-456B-BDFF-8F22B5A05178}" type="datetime1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0F74E4-9171-4D08-B1AF-F1AC6C4EE7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A46F01-5349-4770-8C6A-E49EBA75546B}" type="datetime1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0F74E4-9171-4D08-B1AF-F1AC6C4EE7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BAA7F3-A15D-429E-A9C4-3C3654958D81}" type="datetime1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0F74E4-9171-4D08-B1AF-F1AC6C4EE7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E06CD6-E447-47A4-BB33-BB97A3D51CB3}" type="datetime1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0F74E4-9171-4D08-B1AF-F1AC6C4EE7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DC90D6-8DFD-4A0A-A905-B4FD8111828D}" type="datetime1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0F74E4-9171-4D08-B1AF-F1AC6C4EE7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A6EDFE-A013-4C50-821B-8232E11626B9}" type="datetime1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0F74E4-9171-4D08-B1AF-F1AC6C4EE7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C70BF-3F32-458B-A4B4-A82F7DA8B4F3}" type="datetime1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0F74E4-9171-4D08-B1AF-F1AC6C4EE7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7A1074-F1B6-4E82-A7CF-1514C2ECF54D}" type="datetime1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0F74E4-9171-4D08-B1AF-F1AC6C4EE7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A7FB362-269A-4E60-A09E-D89A3C08D0DA}" type="datetime1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0F74E4-9171-4D08-B1AF-F1AC6C4EE7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630E8F-4B07-4204-A2E2-0E38B020E793}" type="datetime1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0F74E4-9171-4D08-B1AF-F1AC6C4EE7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C4573E-7081-42AE-ADE4-761EA1A9D863}" type="datetime1">
              <a:rPr lang="zh-TW" altLang="en-US" smtClean="0"/>
              <a:pPr/>
              <a:t>2023/1/6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0F74E4-9171-4D08-B1AF-F1AC6C4EE7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社群行銷與數據分析實務</a:t>
            </a:r>
            <a:endParaRPr lang="zh-TW" altLang="en-US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Tyler</a:t>
            </a:r>
            <a:endParaRPr lang="zh-TW" altLang="en-US" sz="36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74E4-9171-4D08-B1AF-F1AC6C4EE7B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74E4-9171-4D08-B1AF-F1AC6C4EE7B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Google Search 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報告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4658" y="1481138"/>
            <a:ext cx="7934684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Google</a:t>
            </a:r>
            <a:r>
              <a:rPr lang="zh-TW" altLang="en-US" sz="4000" b="1" dirty="0" smtClean="0"/>
              <a:t>分析（</a:t>
            </a:r>
            <a:r>
              <a:rPr lang="en-US" altLang="zh-TW" sz="4000" b="1" dirty="0" smtClean="0"/>
              <a:t>Google Analytics</a:t>
            </a:r>
            <a:r>
              <a:rPr lang="zh-TW" altLang="en-US" sz="4000" b="1" dirty="0" smtClean="0"/>
              <a:t>）是一個由</a:t>
            </a:r>
            <a:r>
              <a:rPr lang="en-US" altLang="zh-TW" sz="4000" b="1" dirty="0" smtClean="0"/>
              <a:t>Google</a:t>
            </a:r>
            <a:r>
              <a:rPr lang="zh-TW" altLang="en-US" sz="4000" b="1" dirty="0" smtClean="0"/>
              <a:t>所提供的網站流量統計服務。</a:t>
            </a:r>
            <a:endParaRPr lang="en-US" altLang="zh-TW" sz="4000" b="1" dirty="0" smtClean="0"/>
          </a:p>
          <a:p>
            <a:endParaRPr lang="en-US" altLang="zh-TW" sz="4000" b="1" dirty="0" smtClean="0"/>
          </a:p>
          <a:p>
            <a:endParaRPr lang="zh-TW" altLang="en-US" sz="40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74E4-9171-4D08-B1AF-F1AC6C4EE7B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Google Analytics</a:t>
            </a:r>
            <a:endParaRPr lang="zh-TW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357562"/>
            <a:ext cx="6444531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74E4-9171-4D08-B1AF-F1AC6C4EE7B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Google </a:t>
            </a:r>
            <a:r>
              <a:rPr lang="en-US" altLang="zh-TW" dirty="0" smtClean="0"/>
              <a:t>Analytics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03871"/>
            <a:ext cx="8229600" cy="448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74E4-9171-4D08-B1AF-F1AC6C4EE7B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Google </a:t>
            </a:r>
            <a:r>
              <a:rPr lang="en-US" altLang="zh-TW" dirty="0" smtClean="0"/>
              <a:t>Analytics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2149"/>
            <a:ext cx="8229600" cy="4203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74E4-9171-4D08-B1AF-F1AC6C4EE7B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Google Analytics</a:t>
            </a:r>
            <a:endParaRPr lang="zh-TW" alt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3204" y="1481138"/>
            <a:ext cx="821759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74E4-9171-4D08-B1AF-F1AC6C4EE7B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Google </a:t>
            </a:r>
            <a:r>
              <a:rPr lang="en-US" altLang="zh-TW" dirty="0" smtClean="0"/>
              <a:t>Analytics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2218" y="1481138"/>
            <a:ext cx="8219564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74E4-9171-4D08-B1AF-F1AC6C4EE7B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Google </a:t>
            </a:r>
            <a:r>
              <a:rPr lang="en-US" altLang="zh-TW" dirty="0" smtClean="0"/>
              <a:t>Analytics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9056" y="1481138"/>
            <a:ext cx="80258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74E4-9171-4D08-B1AF-F1AC6C4EE7B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Google </a:t>
            </a:r>
            <a:r>
              <a:rPr lang="en-US" altLang="zh-TW" dirty="0" smtClean="0"/>
              <a:t>Analytics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4838" y="1481240"/>
            <a:ext cx="7934325" cy="4525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74E4-9171-4D08-B1AF-F1AC6C4EE7B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Facebook</a:t>
            </a:r>
            <a:r>
              <a:rPr lang="en-US" altLang="zh-TW" dirty="0" smtClean="0"/>
              <a:t> </a:t>
            </a:r>
            <a:r>
              <a:rPr lang="zh-TW" altLang="en-US" dirty="0" smtClean="0"/>
              <a:t>粉絲</a:t>
            </a:r>
            <a:r>
              <a:rPr lang="zh-TW" altLang="en-US" dirty="0" smtClean="0"/>
              <a:t>專業設定</a:t>
            </a:r>
            <a:endParaRPr lang="zh-TW" altLang="en-US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4188" y="1481324"/>
            <a:ext cx="8175625" cy="452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74E4-9171-4D08-B1AF-F1AC6C4EE7B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Facebook</a:t>
            </a:r>
            <a:r>
              <a:rPr lang="en-US" altLang="zh-TW" dirty="0" smtClean="0"/>
              <a:t> </a:t>
            </a:r>
            <a:r>
              <a:rPr lang="zh-TW" altLang="en-US" dirty="0" smtClean="0"/>
              <a:t>粉絲</a:t>
            </a:r>
            <a:r>
              <a:rPr lang="zh-TW" altLang="en-US" dirty="0" smtClean="0"/>
              <a:t>專業設定</a:t>
            </a:r>
            <a:endParaRPr lang="zh-TW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6694" y="1481138"/>
            <a:ext cx="817061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74E4-9171-4D08-B1AF-F1AC6C4EE7B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Facebook</a:t>
            </a:r>
            <a:r>
              <a:rPr lang="en-US" altLang="zh-TW" dirty="0" smtClean="0"/>
              <a:t> </a:t>
            </a:r>
            <a:r>
              <a:rPr lang="zh-TW" altLang="en-US" dirty="0" smtClean="0"/>
              <a:t>粉絲</a:t>
            </a:r>
            <a:r>
              <a:rPr lang="zh-TW" altLang="en-US" dirty="0" smtClean="0"/>
              <a:t>專業</a:t>
            </a:r>
            <a:endParaRPr lang="zh-TW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0092" y="1481138"/>
            <a:ext cx="812381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400" dirty="0" smtClean="0"/>
              <a:t>最早以前的名稱是 </a:t>
            </a:r>
            <a:endParaRPr lang="en-US" altLang="zh-TW" sz="4400" dirty="0" smtClean="0"/>
          </a:p>
          <a:p>
            <a:pPr>
              <a:buNone/>
            </a:pPr>
            <a:r>
              <a:rPr lang="en-US" sz="4400" dirty="0" smtClean="0"/>
              <a:t>  Google Webmaster</a:t>
            </a:r>
          </a:p>
          <a:p>
            <a:pPr>
              <a:buNone/>
            </a:pPr>
            <a:endParaRPr lang="en-US" sz="4400" dirty="0" smtClean="0"/>
          </a:p>
          <a:p>
            <a:r>
              <a:rPr lang="zh-TW" altLang="en-US" sz="4400" dirty="0" smtClean="0"/>
              <a:t>是 </a:t>
            </a:r>
            <a:r>
              <a:rPr lang="en-US" sz="4400" dirty="0" smtClean="0"/>
              <a:t>Google</a:t>
            </a:r>
            <a:r>
              <a:rPr lang="zh-TW" altLang="en-US" sz="4400" dirty="0" smtClean="0"/>
              <a:t>開發的免費</a:t>
            </a:r>
            <a:r>
              <a:rPr lang="en-US" sz="4400" dirty="0" smtClean="0"/>
              <a:t>SEO</a:t>
            </a:r>
            <a:r>
              <a:rPr lang="zh-TW" altLang="en-US" sz="4400" dirty="0" smtClean="0"/>
              <a:t>工具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74E4-9171-4D08-B1AF-F1AC6C4EE7B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Google Search Console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74E4-9171-4D08-B1AF-F1AC6C4EE7B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Google Search 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4658" y="1481138"/>
            <a:ext cx="7934684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74E4-9171-4D08-B1AF-F1AC6C4EE7B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Google Search 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4658" y="1481138"/>
            <a:ext cx="7934684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Sitemap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74E4-9171-4D08-B1AF-F1AC6C4EE7B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2844" y="1500174"/>
            <a:ext cx="87382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b="1" dirty="0" smtClean="0">
                <a:latin typeface="+mn-ea"/>
              </a:rPr>
              <a:t>Sitemap </a:t>
            </a:r>
            <a:r>
              <a:rPr lang="zh-TW" altLang="en-US" sz="3600" b="1" dirty="0" smtClean="0">
                <a:latin typeface="+mn-ea"/>
              </a:rPr>
              <a:t>中文為「網站地圖」</a:t>
            </a:r>
            <a:endParaRPr lang="en-US" altLang="zh-TW" sz="3600" b="1" dirty="0" smtClean="0">
              <a:latin typeface="+mn-ea"/>
            </a:endParaRPr>
          </a:p>
          <a:p>
            <a:pPr algn="ctr"/>
            <a:endParaRPr lang="en-US" altLang="zh-TW" sz="3600" b="1" dirty="0" smtClean="0">
              <a:latin typeface="+mn-ea"/>
            </a:endParaRPr>
          </a:p>
          <a:p>
            <a:pPr algn="ctr"/>
            <a:r>
              <a:rPr lang="zh-TW" altLang="en-US" sz="3600" b="1" dirty="0" smtClean="0">
                <a:latin typeface="+mn-ea"/>
              </a:rPr>
              <a:t>製作並提交</a:t>
            </a:r>
            <a:r>
              <a:rPr lang="en-US" altLang="zh-TW" sz="3600" b="1" dirty="0" smtClean="0">
                <a:latin typeface="+mn-ea"/>
              </a:rPr>
              <a:t>Sitemap</a:t>
            </a:r>
            <a:r>
              <a:rPr lang="zh-TW" altLang="en-US" sz="3600" b="1" dirty="0" smtClean="0">
                <a:latin typeface="+mn-ea"/>
              </a:rPr>
              <a:t>是為了更方便</a:t>
            </a:r>
            <a:endParaRPr lang="en-US" altLang="zh-TW" sz="3600" b="1" dirty="0" smtClean="0">
              <a:latin typeface="+mn-ea"/>
            </a:endParaRPr>
          </a:p>
          <a:p>
            <a:pPr algn="ctr"/>
            <a:r>
              <a:rPr lang="en-US" altLang="zh-TW" sz="3600" b="1" dirty="0" smtClean="0">
                <a:latin typeface="+mn-ea"/>
              </a:rPr>
              <a:t>Google</a:t>
            </a:r>
            <a:r>
              <a:rPr lang="zh-TW" altLang="en-US" sz="3600" b="1" dirty="0" smtClean="0">
                <a:latin typeface="+mn-ea"/>
              </a:rPr>
              <a:t>來爬取並收錄網站中的所有頁面，</a:t>
            </a:r>
            <a:endParaRPr lang="en-US" altLang="zh-TW" sz="3600" b="1" dirty="0" smtClean="0">
              <a:latin typeface="+mn-ea"/>
            </a:endParaRPr>
          </a:p>
          <a:p>
            <a:pPr algn="ctr"/>
            <a:r>
              <a:rPr lang="zh-TW" altLang="en-US" sz="3600" b="1" dirty="0" smtClean="0">
                <a:latin typeface="+mn-ea"/>
              </a:rPr>
              <a:t>所以這個步驟大部分會在新網站建置</a:t>
            </a:r>
            <a:endParaRPr lang="en-US" altLang="zh-TW" sz="3600" b="1" dirty="0" smtClean="0">
              <a:latin typeface="+mn-ea"/>
            </a:endParaRPr>
          </a:p>
          <a:p>
            <a:pPr algn="ctr"/>
            <a:r>
              <a:rPr lang="zh-TW" altLang="en-US" sz="3600" b="1" dirty="0" smtClean="0">
                <a:latin typeface="+mn-ea"/>
              </a:rPr>
              <a:t>完畢後設定。</a:t>
            </a:r>
            <a:endParaRPr lang="zh-TW" altLang="en-US" sz="36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F74E4-9171-4D08-B1AF-F1AC6C4EE7B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製作</a:t>
            </a:r>
            <a:r>
              <a:rPr lang="en-US" altLang="zh-TW" dirty="0" smtClean="0"/>
              <a:t>Sitemap: Sitemap </a:t>
            </a:r>
            <a:r>
              <a:rPr lang="en-US" altLang="zh-TW" dirty="0" smtClean="0"/>
              <a:t>Generator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4658" y="1481138"/>
            <a:ext cx="7934684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6718</TotalTime>
  <Words>149</Words>
  <Application>Microsoft Office PowerPoint</Application>
  <PresentationFormat>如螢幕大小 (4:3)</PresentationFormat>
  <Paragraphs>47</Paragraphs>
  <Slides>17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匯合</vt:lpstr>
      <vt:lpstr>社群行銷與數據分析實務</vt:lpstr>
      <vt:lpstr>Facebook 粉絲專業設定</vt:lpstr>
      <vt:lpstr>Facebook 粉絲專業設定</vt:lpstr>
      <vt:lpstr>Facebook 粉絲專業</vt:lpstr>
      <vt:lpstr>Google Search Console</vt:lpstr>
      <vt:lpstr>Google Search Console設定</vt:lpstr>
      <vt:lpstr>Google Search Console設定</vt:lpstr>
      <vt:lpstr>Sitemap</vt:lpstr>
      <vt:lpstr>製作Sitemap: Sitemap Generator</vt:lpstr>
      <vt:lpstr>Google Search Console報告</vt:lpstr>
      <vt:lpstr>Google Analytics</vt:lpstr>
      <vt:lpstr>Google Analytics</vt:lpstr>
      <vt:lpstr>Google Analytics設定</vt:lpstr>
      <vt:lpstr>Google Analytics</vt:lpstr>
      <vt:lpstr>Google Analytics設定</vt:lpstr>
      <vt:lpstr>Google Analytics設定</vt:lpstr>
      <vt:lpstr>Google Analytics設定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如何考取金融證照</dc:title>
  <dc:creator>Tyler</dc:creator>
  <cp:lastModifiedBy>Tyler</cp:lastModifiedBy>
  <cp:revision>493</cp:revision>
  <dcterms:created xsi:type="dcterms:W3CDTF">2020-07-11T01:44:25Z</dcterms:created>
  <dcterms:modified xsi:type="dcterms:W3CDTF">2023-01-06T08:24:09Z</dcterms:modified>
</cp:coreProperties>
</file>