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371" r:id="rId2"/>
    <p:sldId id="373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771" autoAdjust="0"/>
  </p:normalViewPr>
  <p:slideViewPr>
    <p:cSldViewPr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6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51307E9-41F8-431C-8929-549FA87231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29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39E751EF-DC55-49DA-B13C-8F96D975BE95}" type="datetimeFigureOut">
              <a:rPr lang="en-US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677DD09B-E08D-459C-9834-8350DAAEC0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71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63000C1-6D9E-4DF7-B9B7-AA5030E21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7C9A0-AA48-4A23-A0E7-260B003A7B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A235A-2BEF-41BD-9B2D-F5C0E2673C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4A57B-8751-4A4F-ADE7-75F898B285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B2CF1-7555-461A-AC21-A6B8C6F0F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9604-28C6-45B0-9C3B-57AE3386E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9EA31-F11D-4CB4-B5F7-159ACA73E2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EE120-F1E7-4AD7-8519-B3F8E7241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DCFB1-30CB-4021-B86E-C892A8C254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E2363-4093-4B60-9B6E-56440AB10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CEC0F-6406-4CCF-BE96-57AFF8AA00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537F7-D122-4208-8DD0-51CE3217A3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>
              <a:cs typeface="+mn-cs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>
              <a:cs typeface="+mn-cs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dirty="0">
              <a:cs typeface="+mn-cs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fld id="{B66E1F4F-5397-413E-844F-8EBE82F8AE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  <p:sldLayoutId id="214748427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80C9-B4F8-4B75-A14C-B2B5F852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9" y="214313"/>
            <a:ext cx="3573462" cy="700087"/>
          </a:xfrm>
        </p:spPr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B9C60-B555-4317-8BE4-E6E256D0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18598-DEE3-4EC0-A3F9-7C54878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0DCFB1-30CB-4021-B86E-C892A8C254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14785-6796-4712-AF41-71E33F29810A}"/>
              </a:ext>
            </a:extLst>
          </p:cNvPr>
          <p:cNvSpPr txBox="1"/>
          <p:nvPr/>
        </p:nvSpPr>
        <p:spPr>
          <a:xfrm>
            <a:off x="1515894" y="1101416"/>
            <a:ext cx="2857499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Neural Networks &amp; Deep Learning</a:t>
            </a:r>
          </a:p>
          <a:p>
            <a:r>
              <a:rPr lang="en-US" sz="2400" dirty="0"/>
              <a:t>Publisher: Springer</a:t>
            </a:r>
          </a:p>
          <a:p>
            <a:r>
              <a:rPr lang="en-US" sz="2400" dirty="0"/>
              <a:t>Author: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Charu</a:t>
            </a:r>
            <a:r>
              <a:rPr lang="en-US" sz="2400" dirty="0"/>
              <a:t> Aggarwal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BBAEE-F9C1-4083-8DEA-3DB999CF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78" y="3343275"/>
            <a:ext cx="2231665" cy="300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DE22CE-7BF7-4148-9187-B5F6DDDC3EF7}"/>
              </a:ext>
            </a:extLst>
          </p:cNvPr>
          <p:cNvSpPr txBox="1"/>
          <p:nvPr/>
        </p:nvSpPr>
        <p:spPr>
          <a:xfrm>
            <a:off x="5372574" y="670193"/>
            <a:ext cx="309403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Deep Learning</a:t>
            </a:r>
          </a:p>
          <a:p>
            <a:r>
              <a:rPr lang="en-US" sz="2400" dirty="0"/>
              <a:t>Publisher: MIT Press</a:t>
            </a:r>
          </a:p>
          <a:p>
            <a:r>
              <a:rPr lang="en-US" sz="2400" dirty="0"/>
              <a:t>Authors: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Ian Goodfellow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Yoshua</a:t>
            </a:r>
            <a:r>
              <a:rPr lang="en-US" sz="2400" dirty="0"/>
              <a:t> </a:t>
            </a:r>
            <a:r>
              <a:rPr lang="en-US" sz="2400" dirty="0" err="1"/>
              <a:t>Bengio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Aaron Courville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CC292-E6E1-4609-95FE-E19BF431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10" y="3343275"/>
            <a:ext cx="1909015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AAE4-5F20-4D84-8D39-1CF1DC46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Books: TensorFlow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28B58-FF0A-4F5F-B235-F55D60A0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2019 - Dr. Ash Pahwa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3F014-B62D-4BEB-A389-DA3CE143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0DCFB1-30CB-4021-B86E-C892A8C254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EAAE05-385F-4AB1-9000-6B1457C0F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78477"/>
              </p:ext>
            </p:extLst>
          </p:nvPr>
        </p:nvGraphicFramePr>
        <p:xfrm>
          <a:off x="533400" y="2464118"/>
          <a:ext cx="8077200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812233585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455102566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661260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with Python</a:t>
                      </a:r>
                    </a:p>
                    <a:p>
                      <a:r>
                        <a:rPr lang="en-U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Francois </a:t>
                      </a:r>
                      <a:r>
                        <a:rPr lang="en-US" sz="24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Chollet</a:t>
                      </a:r>
                      <a:endParaRPr lang="en-US" sz="2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1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 Machine Learning with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Scikit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-Learn &amp; TensorFlow</a:t>
                      </a: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Aurelien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Geron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13129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811BEAC-6E36-451D-8069-3496AA01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412" y="2700068"/>
            <a:ext cx="1095238" cy="1380952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C1925AE5-786E-4BDC-8C36-466B75CE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6344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0F6E7B6-AAAB-400D-B9F9-D1BCF9D79E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715991"/>
              </p:ext>
            </p:extLst>
          </p:nvPr>
        </p:nvGraphicFramePr>
        <p:xfrm>
          <a:off x="6470650" y="4551079"/>
          <a:ext cx="1143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Bitmap Image" r:id="rId4" imgW="2461473" imgH="3276884" progId="Paint.Picture">
                  <p:embed/>
                </p:oleObj>
              </mc:Choice>
              <mc:Fallback>
                <p:oleObj name="Bitmap Image" r:id="rId4" imgW="2461473" imgH="327688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4551079"/>
                        <a:ext cx="11430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35676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7162</TotalTime>
  <Words>65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Tahoma</vt:lpstr>
      <vt:lpstr>Wingdings</vt:lpstr>
      <vt:lpstr>Blends</vt:lpstr>
      <vt:lpstr>Bitmap Image</vt:lpstr>
      <vt:lpstr>Books</vt:lpstr>
      <vt:lpstr>Books: TensorFlow</vt:lpstr>
    </vt:vector>
  </TitlesOfParts>
  <Company>DV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 of  Digital Image Processing</dc:title>
  <dc:creator>Ash</dc:creator>
  <cp:lastModifiedBy>Ash Pahwa</cp:lastModifiedBy>
  <cp:revision>698</cp:revision>
  <cp:lastPrinted>2018-01-10T17:49:40Z</cp:lastPrinted>
  <dcterms:created xsi:type="dcterms:W3CDTF">2006-11-24T16:18:37Z</dcterms:created>
  <dcterms:modified xsi:type="dcterms:W3CDTF">2019-03-27T15:32:57Z</dcterms:modified>
</cp:coreProperties>
</file>