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93AD5-E14D-0083-76AE-9E4D47FB9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51855-F7A7-ABF6-F25D-0BE9465A2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DAE61-5F45-06FD-1839-5479983C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15/12/2022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A13079-137D-63D6-249B-7167FA8E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AADB47-6B8B-893F-F91C-38CF7431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63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DC9E-3182-8AE3-75C6-21CD337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C66673-0AFB-5C91-B581-598F59974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23F13A-0070-34A6-2C5C-D350ECF8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15/12/2022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1E2C5-3AC4-594D-5124-6E01B68B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B286B3-05CF-FAD2-563E-AF45E595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46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22E666-D62C-4505-A3FC-F4FF1ACAF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09F646-4458-95C0-8CC7-31FE9CB28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DD32DE-B4BD-16A4-6E1D-C7EFE08A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15/12/2022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4A667A-2305-ABF9-FDEE-D7FB9466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63A5-1DC5-F944-934F-A19AB5F7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694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6599B-025E-7977-E5EE-FC7EA8D6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A94F8-9350-BAB8-2195-50F85F38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B964BA-EB82-F410-7367-68E0A29D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15/12/2022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69B89-52C9-4CB8-B445-45AA6093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3ADF83-EDA6-20CF-101E-D546EB57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3409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DA371-94A3-4A4A-16D2-18939802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8B689-5F20-9F63-94EA-D8E89F2B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82A29-70D4-780B-18EA-2E28F128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15/12/2022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38952-F15A-CC13-166A-EA87A80D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DC140-4107-1981-791A-2414E720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67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EBCDD-3759-9CA0-6C9A-05804AD4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B682D-CCD5-3172-5501-188FB5283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D4BC2E-2514-C9D6-16DB-FE087D570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356FF4-92E6-BF48-9950-F10D43B5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15/12/2022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BFDAD0-73AD-F059-861E-55835312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D8EE88-A76A-60C1-B29C-D02E02D4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093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82109-1431-400C-A29F-15E56ECF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F16E9F-7ADD-EDA2-79E8-B5ADFD9C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F38D6-7B0D-8D86-9226-86197131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CAB8F1-5DBE-626C-710C-3D994A37D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F96019-12E8-34E5-1272-ED9EA5DA1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362F14-EFA8-507F-F743-18658D7B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15/12/2022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4B6D95-49F5-1364-F2F4-F1F4B86E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510DED-A71B-2823-C2B4-53258C0E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9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59074-9C37-D603-F8F6-85E92101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A2D422-B1FB-5157-8D5F-90361CAC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15/12/2022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ABEDEE-8852-05F3-92C9-8738A476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D2FD72-1ABF-D634-88F2-D4BD2398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49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117BC2-D7E8-0D3F-A236-E204A89A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15/12/2022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BEAF47-7EE0-2942-0309-871607A4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91FBBC-568F-0F48-31FD-A0FADF9F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530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04348-37AD-48FD-407B-52315B67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3F50CB-1F03-DF8C-0E1C-617A381C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48D70A-5B1F-2128-8354-45E908898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DE2B0-F831-6B68-6236-D1657812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15/12/2022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CBD509-D1FD-8912-A4D2-55F20D04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73610E-0486-8D1E-E461-DDECAE36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5570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CC872-D70E-5868-315E-9B74487F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85A06E-8820-DCD6-6A28-3E3E6FFF5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6C86B3-AEF6-E33D-052A-FEEED143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D05A29-00CF-AFC3-6C3B-A32F5162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936A-1D98-4475-9BF6-A215CC2FCBF5}" type="datetimeFigureOut">
              <a:rPr lang="es-GT" smtClean="0"/>
              <a:t>15/12/2022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1578C2-2AD4-4764-CF96-8767A59F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F4279D-DFA1-7876-55AF-C65A3A3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379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9910C2-65FA-1CCC-2B42-C3511BDC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BE18B1-6EDE-BB25-2432-354B2B33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803C1-665C-9DC2-7406-36B5FD198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B936A-1D98-4475-9BF6-A215CC2FCBF5}" type="datetimeFigureOut">
              <a:rPr lang="es-GT" smtClean="0"/>
              <a:t>15/12/2022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D3E3D-D089-65B4-0DBD-4A6334877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17EF9-FD56-1883-161B-B05DF50C1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FA3D-505E-4E2B-A4F9-95188D043E9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240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D8CEF46-763E-DA3B-F518-7BDE37E5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21" y="2057400"/>
            <a:ext cx="2743200" cy="27432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14A9BF9-413C-E34D-F8BA-67ED21C0565A}"/>
              </a:ext>
            </a:extLst>
          </p:cNvPr>
          <p:cNvSpPr txBox="1"/>
          <p:nvPr/>
        </p:nvSpPr>
        <p:spPr>
          <a:xfrm>
            <a:off x="3850321" y="2105561"/>
            <a:ext cx="3218818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600" u="dbl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Ladrillos</a:t>
            </a:r>
            <a:r>
              <a:rPr lang="es-GT" sz="16600" u="dbl" cap="all" dirty="0"/>
              <a:t> y quetzales</a:t>
            </a:r>
          </a:p>
        </p:txBody>
      </p:sp>
    </p:spTree>
    <p:extLst>
      <p:ext uri="{BB962C8B-B14F-4D97-AF65-F5344CB8AC3E}">
        <p14:creationId xmlns:p14="http://schemas.microsoft.com/office/powerpoint/2010/main" val="293203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27926C-548E-C409-6C0A-E33E49A0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6" y="137345"/>
            <a:ext cx="5144218" cy="12670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E3EE51B-BD12-6081-3F7A-FD6224FAA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DEFF1"/>
              </a:clrFrom>
              <a:clrTo>
                <a:srgbClr val="EDEFF1">
                  <a:alpha val="0"/>
                </a:srgbClr>
              </a:clrTo>
            </a:clrChange>
          </a:blip>
          <a:srcRect l="-47395" t="29454" r="-4502" b="-20214"/>
          <a:stretch/>
        </p:blipFill>
        <p:spPr>
          <a:xfrm>
            <a:off x="1288473" y="3629891"/>
            <a:ext cx="7813964" cy="11499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DEC5D6-A8FC-CD9B-021B-DBC3C0042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DEFF1"/>
              </a:clrFrom>
              <a:clrTo>
                <a:srgbClr val="EDEFF1">
                  <a:alpha val="0"/>
                </a:srgbClr>
              </a:clrTo>
            </a:clrChange>
          </a:blip>
          <a:srcRect l="26" t="29454" r="-387" b="-20214"/>
          <a:stretch/>
        </p:blipFill>
        <p:spPr>
          <a:xfrm>
            <a:off x="3727937" y="5211867"/>
            <a:ext cx="5162845" cy="11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Histograma&#10;&#10;Descripción generada automáticamente">
            <a:extLst>
              <a:ext uri="{FF2B5EF4-FFF2-40B4-BE49-F238E27FC236}">
                <a16:creationId xmlns:a16="http://schemas.microsoft.com/office/drawing/2014/main" id="{09B43DC7-5FD3-9AD2-D0BF-2F75D9033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3" b="21146"/>
          <a:stretch/>
        </p:blipFill>
        <p:spPr>
          <a:xfrm>
            <a:off x="0" y="1925782"/>
            <a:ext cx="12192000" cy="29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8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C7621-9962-63B6-830C-B8639741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163E56-AA27-6822-CAA6-88403A16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44D777-91A2-A76C-9ABF-F15F4803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8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0111D11-15CB-06E9-23DE-1C0E933F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02155F7-E9D0-500D-ACE2-D99869C155E1}"/>
              </a:ext>
            </a:extLst>
          </p:cNvPr>
          <p:cNvSpPr/>
          <p:nvPr/>
        </p:nvSpPr>
        <p:spPr>
          <a:xfrm>
            <a:off x="3238500" y="571500"/>
            <a:ext cx="5715000" cy="5715000"/>
          </a:xfrm>
          <a:prstGeom prst="rect">
            <a:avLst/>
          </a:prstGeom>
          <a:solidFill>
            <a:srgbClr val="F6D0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5768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EA334B-B0B2-FB7E-C452-E63C016DC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75"/>
          <a:stretch/>
        </p:blipFill>
        <p:spPr>
          <a:xfrm>
            <a:off x="3402361" y="570600"/>
            <a:ext cx="5716800" cy="57168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BD4A217-522C-6F3C-5C65-171A6370AFA8}"/>
              </a:ext>
            </a:extLst>
          </p:cNvPr>
          <p:cNvSpPr/>
          <p:nvPr/>
        </p:nvSpPr>
        <p:spPr>
          <a:xfrm>
            <a:off x="3402361" y="570600"/>
            <a:ext cx="5716800" cy="5716800"/>
          </a:xfrm>
          <a:prstGeom prst="rect">
            <a:avLst/>
          </a:prstGeom>
          <a:solidFill>
            <a:srgbClr val="F6D0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13766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</Words>
  <Application>Microsoft Office PowerPoint</Application>
  <PresentationFormat>Panorámica</PresentationFormat>
  <Paragraphs>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BENJAMIN  NICOLAS LEIVA CRISPI</dc:creator>
  <cp:lastModifiedBy>BENJAMIN  NICOLAS LEIVA CRISPI</cp:lastModifiedBy>
  <cp:revision>18</cp:revision>
  <dcterms:created xsi:type="dcterms:W3CDTF">2022-12-03T14:00:50Z</dcterms:created>
  <dcterms:modified xsi:type="dcterms:W3CDTF">2022-12-15T22:49:18Z</dcterms:modified>
</cp:coreProperties>
</file>