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3AD5-E14D-0083-76AE-9E4D47FB9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51855-F7A7-ABF6-F25D-0BE9465A2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DAE61-5F45-06FD-1839-5479983C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13079-137D-63D6-249B-7167FA8E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ADB47-6B8B-893F-F91C-38CF743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3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DC9E-3182-8AE3-75C6-21CD337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C66673-0AFB-5C91-B581-598F59974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3F13A-0070-34A6-2C5C-D350ECF8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1E2C5-3AC4-594D-5124-6E01B68B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286B3-05CF-FAD2-563E-AF45E59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46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2E666-D62C-4505-A3FC-F4FF1ACA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09F646-4458-95C0-8CC7-31FE9CB2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D32DE-B4BD-16A4-6E1D-C7EFE08A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A667A-2305-ABF9-FDEE-D7FB9466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63A5-1DC5-F944-934F-A19AB5F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694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6599B-025E-7977-E5EE-FC7EA8D6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A94F8-9350-BAB8-2195-50F85F38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964BA-EB82-F410-7367-68E0A29D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69B89-52C9-4CB8-B445-45AA6093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ADF83-EDA6-20CF-101E-D546EB57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40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A371-94A3-4A4A-16D2-18939802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8B689-5F20-9F63-94EA-D8E89F2B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82A29-70D4-780B-18EA-2E28F128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38952-F15A-CC13-166A-EA87A80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DC140-4107-1981-791A-2414E720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67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EBCDD-3759-9CA0-6C9A-05804AD4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B682D-CCD5-3172-5501-188FB528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D4BC2E-2514-C9D6-16DB-FE087D57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356FF4-92E6-BF48-9950-F10D43B5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FDAD0-73AD-F059-861E-5583531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8EE88-A76A-60C1-B29C-D02E02D4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093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2109-1431-400C-A29F-15E56ECF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F16E9F-7ADD-EDA2-79E8-B5ADFD9C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38D6-7B0D-8D86-9226-86197131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CAB8F1-5DBE-626C-710C-3D994A37D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F96019-12E8-34E5-1272-ED9EA5DA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362F14-EFA8-507F-F743-18658D7B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4B6D95-49F5-1364-F2F4-F1F4B86E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510DED-A71B-2823-C2B4-53258C0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9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59074-9C37-D603-F8F6-85E92101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2D422-B1FB-5157-8D5F-90361CAC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ABEDEE-8852-05F3-92C9-8738A476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2FD72-1ABF-D634-88F2-D4BD2398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49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117BC2-D7E8-0D3F-A236-E204A89A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EAF47-7EE0-2942-0309-871607A4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91FBBC-568F-0F48-31FD-A0FADF9F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53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04348-37AD-48FD-407B-52315B67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F50CB-1F03-DF8C-0E1C-617A381C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48D70A-5B1F-2128-8354-45E908898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DE2B0-F831-6B68-6236-D165781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BD509-D1FD-8912-A4D2-55F20D04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73610E-0486-8D1E-E461-DDECAE36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570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CC872-D70E-5868-315E-9B74487F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85A06E-8820-DCD6-6A28-3E3E6FFF5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6C86B3-AEF6-E33D-052A-FEEED143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05A29-00CF-AFC3-6C3B-A32F516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578C2-2AD4-4764-CF96-8767A59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F4279D-DFA1-7876-55AF-C65A3A3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37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9910C2-65FA-1CCC-2B42-C3511BDC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E18B1-6EDE-BB25-2432-354B2B33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803C1-665C-9DC2-7406-36B5FD198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936A-1D98-4475-9BF6-A215CC2FCBF5}" type="datetimeFigureOut">
              <a:rPr lang="es-GT" smtClean="0"/>
              <a:t>16/12/2022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3E3D-D089-65B4-0DBD-4A633487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17EF9-FD56-1883-161B-B05DF50C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24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09B43DC7-5FD3-9AD2-D0BF-2F75D9033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3" b="21146"/>
          <a:stretch/>
        </p:blipFill>
        <p:spPr>
          <a:xfrm>
            <a:off x="0" y="459225"/>
            <a:ext cx="12192000" cy="2969775"/>
          </a:xfrm>
          <a:prstGeom prst="rect">
            <a:avLst/>
          </a:prstGeom>
        </p:spPr>
      </p:pic>
      <p:pic>
        <p:nvPicPr>
          <p:cNvPr id="2" name="Imagen 1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5D021CCB-EDEE-A12B-7CF9-051EA99EA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97" b="21146"/>
          <a:stretch/>
        </p:blipFill>
        <p:spPr>
          <a:xfrm>
            <a:off x="0" y="4211783"/>
            <a:ext cx="12192000" cy="24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6F4CF6-F003-74C9-04F8-2E9415BF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4708" y="2490656"/>
            <a:ext cx="256258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7621-9962-63B6-830C-B863974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63E56-AA27-6822-CAA6-88403A16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4D777-91A2-A76C-9ABF-F15F480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0111D11-15CB-06E9-23DE-1C0E933F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02155F7-E9D0-500D-ACE2-D99869C155E1}"/>
              </a:ext>
            </a:extLst>
          </p:cNvPr>
          <p:cNvSpPr/>
          <p:nvPr/>
        </p:nvSpPr>
        <p:spPr>
          <a:xfrm>
            <a:off x="3238500" y="571500"/>
            <a:ext cx="5715000" cy="5715000"/>
          </a:xfrm>
          <a:prstGeom prst="rect">
            <a:avLst/>
          </a:prstGeom>
          <a:solidFill>
            <a:srgbClr val="F6D0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5768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EA334B-B0B2-FB7E-C452-E63C016D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75"/>
          <a:stretch/>
        </p:blipFill>
        <p:spPr>
          <a:xfrm>
            <a:off x="3402361" y="570600"/>
            <a:ext cx="5716800" cy="5716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BD4A217-522C-6F3C-5C65-171A6370AFA8}"/>
              </a:ext>
            </a:extLst>
          </p:cNvPr>
          <p:cNvSpPr/>
          <p:nvPr/>
        </p:nvSpPr>
        <p:spPr>
          <a:xfrm>
            <a:off x="3402361" y="570600"/>
            <a:ext cx="5716800" cy="5716800"/>
          </a:xfrm>
          <a:prstGeom prst="rect">
            <a:avLst/>
          </a:prstGeom>
          <a:solidFill>
            <a:srgbClr val="F6D0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1376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BENJAMIN  NICOLAS LEIVA CRISPI</dc:creator>
  <cp:lastModifiedBy>BENJAMIN  NICOLAS LEIVA CRISPI</cp:lastModifiedBy>
  <cp:revision>23</cp:revision>
  <dcterms:created xsi:type="dcterms:W3CDTF">2022-12-03T14:00:50Z</dcterms:created>
  <dcterms:modified xsi:type="dcterms:W3CDTF">2022-12-17T01:41:40Z</dcterms:modified>
</cp:coreProperties>
</file>