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250738" cy="600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5" d="100"/>
          <a:sy n="135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342" y="982068"/>
            <a:ext cx="9188054" cy="2089150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342" y="3151783"/>
            <a:ext cx="9188054" cy="1448792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6935" y="319485"/>
            <a:ext cx="2641565" cy="50853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238" y="319485"/>
            <a:ext cx="7771562" cy="50853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9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57" y="1496021"/>
            <a:ext cx="10566262" cy="2496145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57" y="4015780"/>
            <a:ext cx="10566262" cy="131266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238" y="1597422"/>
            <a:ext cx="5206564" cy="380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936" y="1597422"/>
            <a:ext cx="5206564" cy="380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34" y="319485"/>
            <a:ext cx="10566262" cy="1159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834" y="1471018"/>
            <a:ext cx="5182636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834" y="2191940"/>
            <a:ext cx="5182636" cy="3224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36" y="1471018"/>
            <a:ext cx="5208159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36" y="2191940"/>
            <a:ext cx="5208159" cy="3224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34" y="400050"/>
            <a:ext cx="3951182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159" y="863997"/>
            <a:ext cx="6201936" cy="4264422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834" y="1800225"/>
            <a:ext cx="3951182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34" y="400050"/>
            <a:ext cx="3951182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159" y="863997"/>
            <a:ext cx="6201936" cy="4264422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834" y="1800225"/>
            <a:ext cx="3951182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238" y="319485"/>
            <a:ext cx="10566262" cy="115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38" y="1597422"/>
            <a:ext cx="10566262" cy="380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238" y="5561807"/>
            <a:ext cx="2756416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35FE-1AB4-054C-B375-18E37945ABD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057" y="5561807"/>
            <a:ext cx="4134624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2084" y="5561807"/>
            <a:ext cx="2756416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9659-1162-7446-B348-EAC57991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297B7-0BEB-E44B-B271-DAA97B5E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688854"/>
            <a:ext cx="10506914" cy="46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Leroux</dc:creator>
  <cp:lastModifiedBy>Benjamin Leroux</cp:lastModifiedBy>
  <cp:revision>1</cp:revision>
  <dcterms:created xsi:type="dcterms:W3CDTF">2021-04-12T21:11:12Z</dcterms:created>
  <dcterms:modified xsi:type="dcterms:W3CDTF">2021-04-12T21:34:31Z</dcterms:modified>
</cp:coreProperties>
</file>