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75" r:id="rId4"/>
    <p:sldId id="410" r:id="rId5"/>
    <p:sldId id="411" r:id="rId6"/>
    <p:sldId id="412" r:id="rId7"/>
    <p:sldId id="413" r:id="rId8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05" autoAdjust="0"/>
  </p:normalViewPr>
  <p:slideViewPr>
    <p:cSldViewPr snapToGrid="0">
      <p:cViewPr varScale="1">
        <p:scale>
          <a:sx n="79" d="100"/>
          <a:sy n="7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330" y="1279128"/>
            <a:ext cx="6139815" cy="34536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1234017" y="890152"/>
            <a:ext cx="4223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1D planar shock (without damping)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7600" y="521970"/>
            <a:ext cx="986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Outline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04265" y="541020"/>
            <a:ext cx="393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1D planar shock (without damping)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1689735"/>
            <a:ext cx="8758555" cy="381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80" y="194310"/>
            <a:ext cx="259588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072515"/>
            <a:ext cx="6477000" cy="1262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45" y="2724150"/>
            <a:ext cx="306260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0" y="3451225"/>
            <a:ext cx="3512820" cy="884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3620770"/>
            <a:ext cx="1113790" cy="454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35" y="3648075"/>
            <a:ext cx="13430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160" y="4448810"/>
            <a:ext cx="3957955" cy="6838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4265" y="541020"/>
            <a:ext cx="2232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Transport equation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24585" y="2825750"/>
            <a:ext cx="1305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upstream: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1104265" y="370205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downstream: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1104265" y="4637405"/>
            <a:ext cx="1282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at the TS:</a:t>
            </a:r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85" y="1072515"/>
            <a:ext cx="1285875" cy="509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0285" y="1697990"/>
            <a:ext cx="1285875" cy="50990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184910" y="5572760"/>
            <a:ext cx="1377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timescales:</a:t>
            </a:r>
            <a:endParaRPr 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160" y="5399405"/>
            <a:ext cx="6429375" cy="93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075690"/>
            <a:ext cx="4924425" cy="7715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4265" y="541020"/>
            <a:ext cx="1811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Wave evolution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15" y="1900555"/>
            <a:ext cx="29432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30" y="2760980"/>
            <a:ext cx="3872230" cy="742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829935" y="2104390"/>
            <a:ext cx="1624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damping rate: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1169035" y="2978785"/>
            <a:ext cx="1756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wave spectrum:</a:t>
            </a:r>
            <a:endParaRPr lang="zh-CN" altLang="en-US" sz="1400">
              <a:ea typeface="SimSu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60" y="2002155"/>
            <a:ext cx="1376680" cy="6432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69035" y="2104390"/>
            <a:ext cx="1670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injection term:</a:t>
            </a:r>
            <a:endParaRPr 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030" y="3636010"/>
            <a:ext cx="2019300" cy="6908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69035" y="3827780"/>
            <a:ext cx="1901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 sz="1400">
                <a:ea typeface="SimSun" charset="0"/>
              </a:rPr>
              <a:t>spatial diffusion: </a:t>
            </a:r>
            <a:endParaRPr lang="en-US" altLang="zh-CN" sz="1400">
              <a:ea typeface="SimSu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160" y="2807970"/>
            <a:ext cx="1457325" cy="647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927975" y="2985770"/>
            <a:ext cx="1683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magnetic field:</a:t>
            </a:r>
            <a:endParaRPr lang="zh-CN" altLang="en-US" sz="1400">
              <a:ea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345" y="758825"/>
            <a:ext cx="5852160" cy="4389120"/>
          </a:xfrm>
          <a:prstGeom prst="rect">
            <a:avLst/>
          </a:prstGeom>
        </p:spPr>
      </p:pic>
      <p:pic>
        <p:nvPicPr>
          <p:cNvPr id="3" name="Picture 2" descr="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758825"/>
            <a:ext cx="5852160" cy="43891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880870" y="5279390"/>
            <a:ext cx="87166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At the shock, spectrum is slightly harder; at larger distance, flux of lower energy particles increases.</a:t>
            </a:r>
            <a:endParaRPr lang="en-US" sz="14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2nd aceleration has little influence on Emax.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1104265" y="541020"/>
            <a:ext cx="343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Possible algorithm (numerical)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69035" y="1353820"/>
            <a:ext cx="782510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solve wave equation without damping;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calculate spatial and momentum diffusion coefficients;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assuming initial f0(p), solve transport equations upstream and downstream numerically;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update f0(p);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update diffusion coefficients;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repeat 3-5 until convergence.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Presentation</Application>
  <PresentationFormat>宽屏</PresentationFormat>
  <Paragraphs>46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等线</vt:lpstr>
      <vt:lpstr>C059</vt:lpstr>
      <vt:lpstr>Microsoft YaHei</vt:lpstr>
      <vt:lpstr>Droid Sans Fallback</vt:lpstr>
      <vt:lpstr>Arial Unicode MS</vt:lpstr>
      <vt:lpstr>等线 Light</vt:lpstr>
      <vt:lpstr>SimSun</vt:lpstr>
      <vt:lpstr>Calibri</vt:lpstr>
      <vt:lpstr>DejaVu Math TeX Gyre</vt:lpstr>
      <vt:lpstr>MS Mincho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Li</dc:creator>
  <cp:lastModifiedBy>ben</cp:lastModifiedBy>
  <cp:revision>741</cp:revision>
  <cp:lastPrinted>2025-09-03T12:20:53Z</cp:lastPrinted>
  <dcterms:created xsi:type="dcterms:W3CDTF">2025-09-03T12:20:53Z</dcterms:created>
  <dcterms:modified xsi:type="dcterms:W3CDTF">2025-09-03T12:20:53Z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