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5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56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10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82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44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0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5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00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4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1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AE00-FA54-4632-B343-75D3B4923E77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89A8-F387-4E80-AE62-84AA576A8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46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84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modes are provided in application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045" t="16417" r="17881" b="61682"/>
          <a:stretch/>
        </p:blipFill>
        <p:spPr>
          <a:xfrm>
            <a:off x="517236" y="1394692"/>
            <a:ext cx="10171220" cy="21955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54909" y="4442691"/>
            <a:ext cx="7947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Performance: benchmark the neural network implementation on the target </a:t>
            </a:r>
          </a:p>
          <a:p>
            <a:r>
              <a:rPr lang="en-US" altLang="zh-TW" dirty="0" smtClean="0"/>
              <a:t>Validation: </a:t>
            </a:r>
            <a:r>
              <a:rPr lang="en-US" altLang="zh-TW" dirty="0" smtClean="0"/>
              <a:t>benchmark &amp; compare the results</a:t>
            </a:r>
            <a:endParaRPr lang="en-US" altLang="zh-TW" dirty="0" smtClean="0"/>
          </a:p>
          <a:p>
            <a:r>
              <a:rPr lang="en-US" altLang="zh-TW" dirty="0" smtClean="0"/>
              <a:t>Application Templates: build the user application on the top of </a:t>
            </a:r>
            <a:r>
              <a:rPr lang="en-US" altLang="zh-TW" smtClean="0"/>
              <a:t>this template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254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4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Three modes are provided in application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</dc:creator>
  <cp:lastModifiedBy>Man</cp:lastModifiedBy>
  <cp:revision>1</cp:revision>
  <dcterms:created xsi:type="dcterms:W3CDTF">2019-11-28T14:41:51Z</dcterms:created>
  <dcterms:modified xsi:type="dcterms:W3CDTF">2019-11-28T14:42:02Z</dcterms:modified>
</cp:coreProperties>
</file>