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2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8"/>
          <a:stretch/>
        </p:blipFill>
        <p:spPr>
          <a:xfrm flipH="1">
            <a:off x="0" y="-48085"/>
            <a:ext cx="12192000" cy="69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1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87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1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1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1B39-59BC-4F4B-B10C-65D0C8FE7D7A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549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Group 42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Face </a:t>
            </a:r>
            <a:r>
              <a:rPr lang="en-US" altLang="zh-TW" dirty="0" smtClean="0"/>
              <a:t>Recognition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br>
              <a:rPr lang="en-US" altLang="zh-TW" dirty="0" smtClean="0"/>
            </a:br>
            <a:r>
              <a:rPr lang="en-US" altLang="zh-TW" dirty="0" smtClean="0"/>
              <a:t> Play music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73093"/>
            <a:ext cx="9144000" cy="988435"/>
          </a:xfrm>
        </p:spPr>
        <p:txBody>
          <a:bodyPr/>
          <a:lstStyle/>
          <a:p>
            <a:r>
              <a:rPr lang="en-US" altLang="zh-TW" dirty="0" smtClean="0"/>
              <a:t>0610032 </a:t>
            </a:r>
            <a:r>
              <a:rPr lang="zh-TW" altLang="en-US" dirty="0" smtClean="0"/>
              <a:t>林仲偉</a:t>
            </a:r>
            <a:endParaRPr lang="en-US" altLang="zh-TW" dirty="0" smtClean="0"/>
          </a:p>
          <a:p>
            <a:r>
              <a:rPr lang="en-US" altLang="zh-TW" dirty="0" smtClean="0"/>
              <a:t>0610032</a:t>
            </a:r>
            <a:r>
              <a:rPr lang="zh-TW" altLang="en-US" dirty="0" smtClean="0"/>
              <a:t> 彭楚鈞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nspiration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3599655"/>
            <a:ext cx="10706100" cy="2966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Snapshot the picture took from camera</a:t>
            </a:r>
          </a:p>
          <a:p>
            <a:r>
              <a:rPr lang="en-US" altLang="zh-TW" dirty="0" smtClean="0"/>
              <a:t>Input the image and verify it by network</a:t>
            </a:r>
          </a:p>
          <a:p>
            <a:r>
              <a:rPr lang="en-US" altLang="zh-TW" dirty="0" smtClean="0"/>
              <a:t>Play a song according to some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feature (emotion, age, gender, hair, etc.)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990600" y="1253331"/>
            <a:ext cx="7404100" cy="189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838200" y="2944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0600" y="1345009"/>
            <a:ext cx="6481618" cy="150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Have no idea to choose which song</a:t>
            </a:r>
          </a:p>
          <a:p>
            <a:r>
              <a:rPr lang="en-US" altLang="zh-TW" dirty="0" smtClean="0"/>
              <a:t>Machine learning on Stm32 sounds cool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3" name="AutoShape 6" descr="「popular song deep learning」的圖片搜尋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8" descr="Image: Deep-learning AI can determine what song is playing in your he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392" y="740088"/>
            <a:ext cx="3985808" cy="32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873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STM32L4-L476RG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OV7670: Camera </a:t>
            </a:r>
            <a:r>
              <a:rPr lang="en-US" altLang="zh-TW" dirty="0" smtClean="0">
                <a:solidFill>
                  <a:srgbClr val="FF0000"/>
                </a:solidFill>
              </a:rPr>
              <a:t>(300$)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3600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Arduino </a:t>
            </a: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STM32CUBEMX</a:t>
            </a:r>
          </a:p>
          <a:p>
            <a:pPr lvl="1"/>
            <a:r>
              <a:rPr lang="en-US" altLang="zh-TW" dirty="0" smtClean="0"/>
              <a:t>X-CUBE-AI</a:t>
            </a:r>
          </a:p>
          <a:p>
            <a:pPr marL="457200" lvl="1" indent="0">
              <a:buNone/>
            </a:pPr>
            <a:r>
              <a:rPr lang="en-US" altLang="zh-TW" dirty="0" smtClean="0"/>
              <a:t>    Pre-trained Neural Network</a:t>
            </a:r>
          </a:p>
          <a:p>
            <a:pPr marL="457200" lvl="1" indent="0">
              <a:buNone/>
            </a:pPr>
            <a:r>
              <a:rPr lang="en-US" altLang="zh-TW" dirty="0" smtClean="0"/>
              <a:t>    Support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User interface (Maybe)</a:t>
            </a:r>
          </a:p>
        </p:txBody>
      </p:sp>
      <p:pic>
        <p:nvPicPr>
          <p:cNvPr id="2057" name="Picture 9" descr="「OV7670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4248" r="15931" b="6110"/>
          <a:stretch/>
        </p:blipFill>
        <p:spPr bwMode="auto">
          <a:xfrm>
            <a:off x="4476836" y="276225"/>
            <a:ext cx="46609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43" y="1574800"/>
            <a:ext cx="5676900" cy="49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might encounter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load and pass image?</a:t>
            </a:r>
          </a:p>
          <a:p>
            <a:r>
              <a:rPr lang="en-US" altLang="zh-TW" dirty="0" smtClean="0"/>
              <a:t>Where does the data come from?</a:t>
            </a:r>
          </a:p>
          <a:p>
            <a:r>
              <a:rPr lang="en-US" altLang="zh-TW" dirty="0" smtClean="0"/>
              <a:t>How to train? Which model to use?</a:t>
            </a:r>
          </a:p>
          <a:p>
            <a:r>
              <a:rPr lang="en-US" altLang="zh-TW" dirty="0" smtClean="0"/>
              <a:t>How many classes?</a:t>
            </a:r>
          </a:p>
          <a:p>
            <a:r>
              <a:rPr lang="en-US" altLang="zh-TW" dirty="0" smtClean="0"/>
              <a:t>How to choose suitable song?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6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102</Words>
  <Application>Microsoft Office PowerPoint</Application>
  <PresentationFormat>寬螢幕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Group 42 Face Recognition to  Play music</vt:lpstr>
      <vt:lpstr>Inspiration</vt:lpstr>
      <vt:lpstr>Requirement</vt:lpstr>
      <vt:lpstr>Problem might encounter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</dc:creator>
  <cp:lastModifiedBy>Man</cp:lastModifiedBy>
  <cp:revision>57</cp:revision>
  <dcterms:created xsi:type="dcterms:W3CDTF">2019-11-23T06:03:07Z</dcterms:created>
  <dcterms:modified xsi:type="dcterms:W3CDTF">2019-11-28T16:12:29Z</dcterms:modified>
</cp:coreProperties>
</file>