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94EF-1B35-4F5D-BB41-79C5268D867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2945-9188-4127-9CA9-4D2FC7BB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3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94EF-1B35-4F5D-BB41-79C5268D867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2945-9188-4127-9CA9-4D2FC7BB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94EF-1B35-4F5D-BB41-79C5268D867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2945-9188-4127-9CA9-4D2FC7BB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94EF-1B35-4F5D-BB41-79C5268D867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2945-9188-4127-9CA9-4D2FC7BB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6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94EF-1B35-4F5D-BB41-79C5268D867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2945-9188-4127-9CA9-4D2FC7BB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94EF-1B35-4F5D-BB41-79C5268D867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2945-9188-4127-9CA9-4D2FC7BB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8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94EF-1B35-4F5D-BB41-79C5268D867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2945-9188-4127-9CA9-4D2FC7BB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2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94EF-1B35-4F5D-BB41-79C5268D867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2945-9188-4127-9CA9-4D2FC7BB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94EF-1B35-4F5D-BB41-79C5268D867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2945-9188-4127-9CA9-4D2FC7BB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94EF-1B35-4F5D-BB41-79C5268D867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2945-9188-4127-9CA9-4D2FC7BB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94EF-1B35-4F5D-BB41-79C5268D867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2945-9188-4127-9CA9-4D2FC7BB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94EF-1B35-4F5D-BB41-79C5268D867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2945-9188-4127-9CA9-4D2FC7BB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9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1" b="97996" l="10000" r="90000">
                        <a14:foregroundMark x1="53058" y1="92699" x2="53058" y2="92699"/>
                      </a14:backgroundRemoval>
                    </a14:imgEffect>
                  </a14:imgLayer>
                </a14:imgProps>
              </a:ext>
            </a:extLst>
          </a:blip>
          <a:srcRect l="30100" t="630" r="32039" b="1622"/>
          <a:stretch/>
        </p:blipFill>
        <p:spPr>
          <a:xfrm>
            <a:off x="4971535" y="92676"/>
            <a:ext cx="2248931" cy="6703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16794" y="759944"/>
            <a:ext cx="176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BentonSans Light" panose="02000404020000020004" pitchFamily="2" charset="0"/>
              </a:rPr>
              <a:t>Webhook</a:t>
            </a:r>
            <a:r>
              <a:rPr lang="en-US" sz="1400" b="1" dirty="0" smtClean="0">
                <a:latin typeface="BentonSans Light" panose="02000404020000020004" pitchFamily="2" charset="0"/>
              </a:rPr>
              <a:t> Name</a:t>
            </a:r>
            <a:endParaRPr lang="en-US" sz="1400" b="1" dirty="0">
              <a:latin typeface="BentonSans Light" panose="0200040402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16795" y="3312079"/>
            <a:ext cx="176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entonSans Light" panose="02000404020000020004" pitchFamily="2" charset="0"/>
              </a:rPr>
              <a:t>Event Name</a:t>
            </a:r>
            <a:endParaRPr lang="en-US" sz="1400" b="1" dirty="0">
              <a:latin typeface="BentonSans Light" panose="0200040402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6795" y="5058042"/>
            <a:ext cx="176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entonSans Light" panose="02000404020000020004" pitchFamily="2" charset="0"/>
              </a:rPr>
              <a:t>SMS Message</a:t>
            </a:r>
            <a:endParaRPr lang="en-US" sz="1400" b="1" dirty="0">
              <a:latin typeface="BentonSans Light" panose="02000404020000020004" pitchFamily="2" charset="0"/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950678" y="913833"/>
            <a:ext cx="7661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50677" y="3465967"/>
            <a:ext cx="7661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950676" y="5211930"/>
            <a:ext cx="7661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6540" y="288324"/>
            <a:ext cx="4178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entonSans Light" panose="02000404020000020004" pitchFamily="2" charset="0"/>
              </a:rPr>
              <a:t>Configuring IFTTT for incoming </a:t>
            </a:r>
            <a:r>
              <a:rPr lang="en-US" sz="1400" b="1" dirty="0" err="1" smtClean="0">
                <a:latin typeface="BentonSans Light" panose="02000404020000020004" pitchFamily="2" charset="0"/>
              </a:rPr>
              <a:t>webhooks</a:t>
            </a:r>
            <a:r>
              <a:rPr lang="en-US" sz="1400" b="1" dirty="0" smtClean="0">
                <a:latin typeface="BentonSans Light" panose="02000404020000020004" pitchFamily="2" charset="0"/>
              </a:rPr>
              <a:t> to SMS</a:t>
            </a:r>
            <a:endParaRPr lang="en-US" sz="1400" dirty="0" smtClean="0">
              <a:latin typeface="BentonSans Light" panose="02000404020000020004" pitchFamily="2" charset="0"/>
            </a:endParaRPr>
          </a:p>
          <a:p>
            <a:endParaRPr lang="en-US" sz="1400" b="1" dirty="0">
              <a:latin typeface="BentonSans Light" panose="02000404020000020004" pitchFamily="2" charset="0"/>
            </a:endParaRPr>
          </a:p>
          <a:p>
            <a:endParaRPr lang="en-US" sz="1400" b="1" dirty="0" smtClean="0">
              <a:latin typeface="BentonSans Light" panose="02000404020000020004" pitchFamily="2" charset="0"/>
            </a:endParaRPr>
          </a:p>
          <a:p>
            <a:r>
              <a:rPr lang="en-US" sz="1400" b="1" dirty="0" smtClean="0">
                <a:latin typeface="BentonSans Light" panose="02000404020000020004" pitchFamily="2" charset="0"/>
              </a:rPr>
              <a:t> </a:t>
            </a:r>
            <a:endParaRPr lang="en-US" sz="1400" b="1" dirty="0">
              <a:latin typeface="BentonSans Light" panose="0200040402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6794" y="1067721"/>
            <a:ext cx="22489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BentonSans Light" panose="02000404020000020004" pitchFamily="2" charset="0"/>
              </a:rPr>
              <a:t>Use this to describe your applet. This can be set to anything you want.</a:t>
            </a:r>
            <a:endParaRPr lang="en-US" sz="1100" dirty="0">
              <a:latin typeface="BentonSans Light" panose="0200040402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6794" y="3619854"/>
            <a:ext cx="2248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BentonSans Light" panose="02000404020000020004" pitchFamily="2" charset="0"/>
              </a:rPr>
              <a:t>Set this to the type of event that is coming in from Tableau. This is called “event-type” in the JSON body.</a:t>
            </a:r>
            <a:endParaRPr lang="en-US" sz="1100" dirty="0">
              <a:latin typeface="BentonSans Light" panose="0200040402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16794" y="5371606"/>
            <a:ext cx="22489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BentonSans Light" panose="02000404020000020004" pitchFamily="2" charset="0"/>
              </a:rPr>
              <a:t>The message that will be sent out via SMS. Mixture of text and variables. Variables can be: </a:t>
            </a:r>
            <a:r>
              <a:rPr lang="en-US" sz="1100" dirty="0" err="1" smtClean="0">
                <a:latin typeface="BentonSans Light" panose="02000404020000020004" pitchFamily="2" charset="0"/>
              </a:rPr>
              <a:t>EventName</a:t>
            </a:r>
            <a:r>
              <a:rPr lang="en-US" sz="1100" dirty="0" smtClean="0">
                <a:latin typeface="BentonSans Light" panose="02000404020000020004" pitchFamily="2" charset="0"/>
              </a:rPr>
              <a:t>, Value1, Value2, Value3, and </a:t>
            </a:r>
            <a:r>
              <a:rPr lang="en-US" sz="1100" dirty="0" err="1" smtClean="0">
                <a:latin typeface="BentonSans Light" panose="02000404020000020004" pitchFamily="2" charset="0"/>
              </a:rPr>
              <a:t>OccurredAt</a:t>
            </a:r>
            <a:r>
              <a:rPr lang="en-US" sz="1100" dirty="0" smtClean="0">
                <a:latin typeface="BentonSans Light" panose="02000404020000020004" pitchFamily="2" charset="0"/>
              </a:rPr>
              <a:t>. The </a:t>
            </a:r>
            <a:r>
              <a:rPr lang="en-US" sz="1100" dirty="0" err="1" smtClean="0">
                <a:latin typeface="BentonSans Light" panose="02000404020000020004" pitchFamily="2" charset="0"/>
              </a:rPr>
              <a:t>ValueN</a:t>
            </a:r>
            <a:r>
              <a:rPr lang="en-US" sz="1100" dirty="0" smtClean="0">
                <a:latin typeface="BentonSans Light" panose="02000404020000020004" pitchFamily="2" charset="0"/>
              </a:rPr>
              <a:t> variables are passed in the JSON body in the incoming </a:t>
            </a:r>
            <a:r>
              <a:rPr lang="en-US" sz="1100" dirty="0" err="1" smtClean="0">
                <a:latin typeface="BentonSans Light" panose="02000404020000020004" pitchFamily="2" charset="0"/>
              </a:rPr>
              <a:t>webhook</a:t>
            </a:r>
            <a:r>
              <a:rPr lang="en-US" sz="1100" dirty="0" smtClean="0">
                <a:latin typeface="BentonSans Light" panose="02000404020000020004" pitchFamily="2" charset="0"/>
              </a:rPr>
              <a:t>.</a:t>
            </a:r>
            <a:endParaRPr lang="en-US" sz="1100" dirty="0">
              <a:latin typeface="BentonSans Light" panose="02000404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1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100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BentonSans Light</vt:lpstr>
      <vt:lpstr>Calibri</vt:lpstr>
      <vt:lpstr>Calibri Light</vt:lpstr>
      <vt:lpstr>Office Theme</vt:lpstr>
      <vt:lpstr>PowerPoint Presentation</vt:lpstr>
    </vt:vector>
  </TitlesOfParts>
  <Company>Tableau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Lower</dc:creator>
  <cp:lastModifiedBy>Ben Lower</cp:lastModifiedBy>
  <cp:revision>7</cp:revision>
  <dcterms:created xsi:type="dcterms:W3CDTF">2018-10-09T18:43:25Z</dcterms:created>
  <dcterms:modified xsi:type="dcterms:W3CDTF">2018-10-10T21:45:05Z</dcterms:modified>
</cp:coreProperties>
</file>