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0"/>
    <p:restoredTop sz="94624"/>
  </p:normalViewPr>
  <p:slideViewPr>
    <p:cSldViewPr snapToGrid="0">
      <p:cViewPr>
        <p:scale>
          <a:sx n="79" d="100"/>
          <a:sy n="79" d="100"/>
        </p:scale>
        <p:origin x="7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07A-F901-07D4-55F0-297C409E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3E18-84D3-8A94-30D2-021738854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E85E-553B-B9CB-09F8-583486F9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37A8-004B-AE08-6B83-1D355A81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E698-D2D4-0A91-D2B5-F57FB4EB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FF91-DC39-BB32-62E7-6C6FA0EF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4AE5-276D-6B51-C289-A0A05072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00E-B5E2-8C27-0DAC-D3C1E25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8887-9C78-858B-0CA9-09416D08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4577-2198-97DA-60D9-FC9580B1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B504A-EF23-7519-D7C3-0E832EE1F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9976-FD51-F462-AA7B-2EEBBF82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6FF8-9931-6331-12EF-9B5FCF3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7087-558D-4956-30F5-800EB53C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676E-A797-1163-AD89-4F5CF64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8093-0DA0-E045-142E-71B521D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601F-4BB7-8E46-D6D1-B39470B1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7FBD-1CA2-1E83-AACA-02F0A5B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EEFE-EFA1-5672-EE9D-9D59A9D9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6BCF-5355-BBA2-9AED-DD9C44F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7A1D-027D-16F0-2F85-082037DE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310-EF7E-BAC9-87ED-627B6FEF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124-D191-2983-3A7B-0A935099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DC43-345D-144B-F8D4-F55E3E2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12E9-2682-00C9-4881-AE8B3DA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E34-E5B1-A246-8CFD-165E651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6A61-443E-43B0-79C3-19F307D8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2A2B-E8E5-0D86-0A32-C912CFAC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57C8-A007-1FE6-A479-B5C184A5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A5EA-5030-6265-8BB9-24B57F44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D529-61C8-9C2C-3314-7350F59A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9A61-C549-F6A6-0327-0BEEC270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BA80-77E1-DD20-B9EC-D7C2389D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FA91-CCF3-87A2-287E-0F8B8BEE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0387D-EFA5-7D83-9D58-7DB9D770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8F623-10AE-3825-0F32-086A3CC4F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63269-E718-98A3-D703-44AD05A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DBC76-E1B2-CE62-A290-E7BFBE33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C476F-23EC-713A-2767-B2BF0EB6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C3C-50CF-0693-6CA4-DAB4E346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529A7-222D-BD3A-40F6-8FB4AFDC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FEFA-BEEE-E179-6D2D-30A57C2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5A27A-0762-EFF6-596C-4E143128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467F7-BDD8-88CB-659D-4E4E9D7B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D370-9714-36AD-1D79-8D45F266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946C-A6EB-EE9A-AA87-80D4F762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8335-479B-1E18-1723-7198C9D6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9C6C-E966-A5E1-6233-ECE784EF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0423-3D4A-EA5B-7726-73E4E3C81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2216-9086-DFC1-5EEE-ACE2921E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D045-999B-5F13-5350-06BEE7CD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480C-D91C-0BD6-A962-8B16BC11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672-DFEE-5019-8E31-8FCD949E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2F6D1-8338-8744-0C91-1000D362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2C7A-C685-FB1A-7DEB-C4ED6BB8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3BD8-07CE-646D-A0EF-272F292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986F-9CBB-E00A-264A-E26AC9A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32744-CDEC-3059-8B2E-AC05759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86661-2026-0922-BC0F-348BF7D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C26A-568E-46B5-2AC9-96286445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D32E-AF65-45B2-AA20-D2DC57F2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CD65-08CF-534E-9B6D-B4D95ACE7D1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055B-95C4-D506-8CB0-D6EF71431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BFB6-73AC-A51C-72DF-BD8101CB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099F23D-E3B6-5B69-D1A8-FEF7FFCDAD9A}"/>
              </a:ext>
            </a:extLst>
          </p:cNvPr>
          <p:cNvSpPr/>
          <p:nvPr/>
        </p:nvSpPr>
        <p:spPr>
          <a:xfrm>
            <a:off x="460681" y="1321566"/>
            <a:ext cx="2224087" cy="1376651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cs typeface="Arial" panose="020B0604020202020204" pitchFamily="34" charset="0"/>
              </a:rPr>
              <a:t>Bright idea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E8F8AA93-55DE-29F8-BFD0-45229F7F8032}"/>
              </a:ext>
            </a:extLst>
          </p:cNvPr>
          <p:cNvSpPr/>
          <p:nvPr/>
        </p:nvSpPr>
        <p:spPr>
          <a:xfrm>
            <a:off x="696080" y="2810933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F4B8D1EA-E17C-3F18-2D78-DFEB22C0C415}"/>
              </a:ext>
            </a:extLst>
          </p:cNvPr>
          <p:cNvSpPr/>
          <p:nvPr/>
        </p:nvSpPr>
        <p:spPr>
          <a:xfrm>
            <a:off x="748464" y="2877605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43ABD14-8B06-7A63-9F03-736389247A4E}"/>
              </a:ext>
            </a:extLst>
          </p:cNvPr>
          <p:cNvSpPr/>
          <p:nvPr/>
        </p:nvSpPr>
        <p:spPr>
          <a:xfrm>
            <a:off x="829424" y="2944277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7016D460-7492-BF5B-DD23-779CC2CCEB29}"/>
              </a:ext>
            </a:extLst>
          </p:cNvPr>
          <p:cNvSpPr/>
          <p:nvPr/>
        </p:nvSpPr>
        <p:spPr>
          <a:xfrm>
            <a:off x="910384" y="2997961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data.csv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DB5A4-043E-8285-0E76-F5A25241BD6C}"/>
              </a:ext>
            </a:extLst>
          </p:cNvPr>
          <p:cNvSpPr/>
          <p:nvPr/>
        </p:nvSpPr>
        <p:spPr>
          <a:xfrm>
            <a:off x="3365726" y="1428750"/>
            <a:ext cx="2224087" cy="35581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article.qmd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text,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citations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F4FD7-9979-5A2E-46F1-AB45FA506FA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682915" y="2009892"/>
            <a:ext cx="630427" cy="68832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EE1A6C-956A-9797-1F37-94F7E9CBCA7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68250" y="3743036"/>
            <a:ext cx="845092" cy="22859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arto logo.">
            <a:extLst>
              <a:ext uri="{FF2B5EF4-FFF2-40B4-BE49-F238E27FC236}">
                <a16:creationId xmlns:a16="http://schemas.microsoft.com/office/drawing/2014/main" id="{2AD39587-43F4-69B6-C115-D8E8BBB6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8" y="1611631"/>
            <a:ext cx="3096416" cy="7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4" descr="Zotero">
            <a:extLst>
              <a:ext uri="{FF2B5EF4-FFF2-40B4-BE49-F238E27FC236}">
                <a16:creationId xmlns:a16="http://schemas.microsoft.com/office/drawing/2014/main" id="{B8ED8E44-A3EE-18DB-C991-1E0C11188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74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C79A19-3E47-2954-C4CC-FD8B21E0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3" y="3877583"/>
            <a:ext cx="2224087" cy="65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AC45ED-EFF9-B474-6E2C-C56BC9F4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64" y="2741655"/>
            <a:ext cx="886479" cy="6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C6D643-014E-004A-A7B2-4497662A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41" y="2869318"/>
            <a:ext cx="1465808" cy="43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43531BF-1412-01A9-90DF-CEC4EC543D66}"/>
              </a:ext>
            </a:extLst>
          </p:cNvPr>
          <p:cNvSpPr/>
          <p:nvPr/>
        </p:nvSpPr>
        <p:spPr>
          <a:xfrm>
            <a:off x="9212153" y="1428749"/>
            <a:ext cx="2224087" cy="35581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article.docx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pic>
        <p:nvPicPr>
          <p:cNvPr id="1044" name="Picture 20" descr="Graph Icon 5483151">
            <a:extLst>
              <a:ext uri="{FF2B5EF4-FFF2-40B4-BE49-F238E27FC236}">
                <a16:creationId xmlns:a16="http://schemas.microsoft.com/office/drawing/2014/main" id="{3D673DA5-AD27-E342-7243-5ABD4316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02" y="217944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 Icon 5493155">
            <a:extLst>
              <a:ext uri="{FF2B5EF4-FFF2-40B4-BE49-F238E27FC236}">
                <a16:creationId xmlns:a16="http://schemas.microsoft.com/office/drawing/2014/main" id="{D17557CE-17B8-CAA1-599E-F87E8712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786" y="339999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5713FF-5BD2-0D92-2DAA-360EFE94694D}"/>
              </a:ext>
            </a:extLst>
          </p:cNvPr>
          <p:cNvCxnSpPr>
            <a:cxnSpLocks/>
          </p:cNvCxnSpPr>
          <p:nvPr/>
        </p:nvCxnSpPr>
        <p:spPr>
          <a:xfrm>
            <a:off x="9469086" y="1801287"/>
            <a:ext cx="17955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F019E-FF2C-C1CE-2AA1-B39003F93DE4}"/>
              </a:ext>
            </a:extLst>
          </p:cNvPr>
          <p:cNvCxnSpPr>
            <a:cxnSpLocks/>
          </p:cNvCxnSpPr>
          <p:nvPr/>
        </p:nvCxnSpPr>
        <p:spPr>
          <a:xfrm>
            <a:off x="9455230" y="2075732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641A84-E839-DC07-41DD-7F404668683F}"/>
              </a:ext>
            </a:extLst>
          </p:cNvPr>
          <p:cNvCxnSpPr>
            <a:cxnSpLocks/>
          </p:cNvCxnSpPr>
          <p:nvPr/>
        </p:nvCxnSpPr>
        <p:spPr>
          <a:xfrm>
            <a:off x="9455230" y="2232288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98E5-4DB7-2FC1-70F5-1979777BC68D}"/>
              </a:ext>
            </a:extLst>
          </p:cNvPr>
          <p:cNvCxnSpPr>
            <a:cxnSpLocks/>
          </p:cNvCxnSpPr>
          <p:nvPr/>
        </p:nvCxnSpPr>
        <p:spPr>
          <a:xfrm>
            <a:off x="9455230" y="2388844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0323C0-08E3-F222-B81C-6EA54D49D181}"/>
              </a:ext>
            </a:extLst>
          </p:cNvPr>
          <p:cNvCxnSpPr>
            <a:cxnSpLocks/>
          </p:cNvCxnSpPr>
          <p:nvPr/>
        </p:nvCxnSpPr>
        <p:spPr>
          <a:xfrm>
            <a:off x="9455230" y="2545400"/>
            <a:ext cx="9323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178EDC-75BD-7304-D471-B4BEE5CA351B}"/>
              </a:ext>
            </a:extLst>
          </p:cNvPr>
          <p:cNvCxnSpPr>
            <a:cxnSpLocks/>
          </p:cNvCxnSpPr>
          <p:nvPr/>
        </p:nvCxnSpPr>
        <p:spPr>
          <a:xfrm>
            <a:off x="9455230" y="2701956"/>
            <a:ext cx="883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C333CF-6BF3-5B17-4B75-6E1533BF2567}"/>
              </a:ext>
            </a:extLst>
          </p:cNvPr>
          <p:cNvCxnSpPr>
            <a:cxnSpLocks/>
          </p:cNvCxnSpPr>
          <p:nvPr/>
        </p:nvCxnSpPr>
        <p:spPr>
          <a:xfrm>
            <a:off x="9455230" y="2858512"/>
            <a:ext cx="9185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F1F6D2-D027-E57C-5A0C-07B6FBAD44FB}"/>
              </a:ext>
            </a:extLst>
          </p:cNvPr>
          <p:cNvCxnSpPr>
            <a:cxnSpLocks/>
          </p:cNvCxnSpPr>
          <p:nvPr/>
        </p:nvCxnSpPr>
        <p:spPr>
          <a:xfrm>
            <a:off x="9455230" y="3703641"/>
            <a:ext cx="883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E3F9AD-7140-B1D4-09A8-FFB1A2E1D557}"/>
              </a:ext>
            </a:extLst>
          </p:cNvPr>
          <p:cNvCxnSpPr>
            <a:cxnSpLocks/>
          </p:cNvCxnSpPr>
          <p:nvPr/>
        </p:nvCxnSpPr>
        <p:spPr>
          <a:xfrm>
            <a:off x="9455230" y="3875437"/>
            <a:ext cx="841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2696CA-B850-61BA-293A-9CC3A6747B6E}"/>
              </a:ext>
            </a:extLst>
          </p:cNvPr>
          <p:cNvCxnSpPr>
            <a:cxnSpLocks/>
          </p:cNvCxnSpPr>
          <p:nvPr/>
        </p:nvCxnSpPr>
        <p:spPr>
          <a:xfrm>
            <a:off x="9455230" y="4047233"/>
            <a:ext cx="863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CF2EE1-38C4-0A66-1B02-5CD6BEE96A71}"/>
              </a:ext>
            </a:extLst>
          </p:cNvPr>
          <p:cNvCxnSpPr>
            <a:cxnSpLocks/>
          </p:cNvCxnSpPr>
          <p:nvPr/>
        </p:nvCxnSpPr>
        <p:spPr>
          <a:xfrm>
            <a:off x="9455230" y="4219029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FF53E-BF3C-2FDC-D4CB-5F6E0BCD1657}"/>
              </a:ext>
            </a:extLst>
          </p:cNvPr>
          <p:cNvCxnSpPr>
            <a:cxnSpLocks/>
          </p:cNvCxnSpPr>
          <p:nvPr/>
        </p:nvCxnSpPr>
        <p:spPr>
          <a:xfrm>
            <a:off x="9455230" y="4390825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2136BA-F75E-80C0-243D-0E87687D1B8B}"/>
              </a:ext>
            </a:extLst>
          </p:cNvPr>
          <p:cNvCxnSpPr>
            <a:cxnSpLocks/>
          </p:cNvCxnSpPr>
          <p:nvPr/>
        </p:nvCxnSpPr>
        <p:spPr>
          <a:xfrm>
            <a:off x="9455230" y="4562623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A92F82-61A9-986F-CCDD-25C461BC2F6A}"/>
              </a:ext>
            </a:extLst>
          </p:cNvPr>
          <p:cNvCxnSpPr>
            <a:cxnSpLocks/>
          </p:cNvCxnSpPr>
          <p:nvPr/>
        </p:nvCxnSpPr>
        <p:spPr>
          <a:xfrm>
            <a:off x="5575616" y="3201238"/>
            <a:ext cx="284172" cy="656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Marwick</dc:creator>
  <cp:lastModifiedBy>Ben Marwick</cp:lastModifiedBy>
  <cp:revision>1</cp:revision>
  <dcterms:created xsi:type="dcterms:W3CDTF">2023-02-08T03:00:14Z</dcterms:created>
  <dcterms:modified xsi:type="dcterms:W3CDTF">2023-02-08T15:43:30Z</dcterms:modified>
</cp:coreProperties>
</file>