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/>
    <p:restoredTop sz="94607"/>
  </p:normalViewPr>
  <p:slideViewPr>
    <p:cSldViewPr snapToGrid="0" snapToObjects="1" showGuides="1">
      <p:cViewPr varScale="1">
        <p:scale>
          <a:sx n="117" d="100"/>
          <a:sy n="117" d="100"/>
        </p:scale>
        <p:origin x="5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BD02-0CFF-7C40-A223-BB618164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C1F8-C84F-AE4E-A323-549A6CB4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5C57-47C0-EF44-9922-00467CA0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8886-269C-ED43-9EDB-3F81E6E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011F-D51B-9A42-985F-41692E62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DD8D-F86F-7A46-890C-8624B268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3BB77-B717-664B-8FE2-84F6A17A6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16EC-F2FB-F84E-BE75-D6856C28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7981-7466-164E-B593-072C3516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E12F-39BD-4C44-BDC6-36C4047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49B1-7C9C-0846-B27D-96C68D5F7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09E6D-0AA7-BE49-80E3-6D414E11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63FA-E3B9-E846-894A-6A1B3955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1199-EEA7-0444-A3DA-F25A6864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BFF3-4D29-A648-BDB6-795C3DF5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EA90-22D3-B644-ADC2-46CEB55A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06E-32EE-CF4C-BA36-C5DB7522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6F4D-B436-6D49-BCE9-996C262E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32AE-6AAF-1545-8CD8-47CE7653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B09E-B97F-944B-9C4A-7291EF00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FB18-7776-7245-BAE8-A09C0586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8782B-F7CD-CB4F-A33B-A6B67603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2BE8-1F75-5A40-B9FE-DD8EE54C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DA46-023E-B140-887F-99500C37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AF16-FC84-0C4D-AE3E-6F3ECA1B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ED8C-2E63-0B4D-BE16-8DB2B04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BDDE-D45D-E64F-899D-655B4B99E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15CD8-B502-EE49-8351-2D12737C8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4FD9A-39F1-0040-9942-0C1B5816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17A9-6FB4-A442-943E-E2DF88AD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FC069-603D-2044-8F3C-8445F95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9082-1E8B-2543-9500-9BF5E0BE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0222-4051-F143-B288-50454CF3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2ED5-C1DD-5142-933D-80CC7B70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3E3B0-AE35-E44D-B5A2-3D9F5265D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4C30F-FE7F-A540-AA0A-1A2E862C6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A061F-1EEE-3744-AE7B-F2998E6C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3E4B1-168B-424E-9C77-8493B0ED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ABAD8-D83A-C642-AAC4-A5986F9E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73-5F2C-2C45-9B0C-8C5DDE5A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87CF7-9936-844E-B991-3F497907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A0250-5983-6845-BE7B-FE281262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3D7A0-FF18-744E-AEC4-341B7D7D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34232-8519-F74F-9275-C926D5D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F552-7776-5741-AA44-AC992B24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84DDC-774D-8942-B8FB-CE51CC92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1C18-D69C-C04A-9406-38ADF559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46FF-B770-4044-8C31-1533334E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BE415-D5A1-184D-89BF-C00DB1BDC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FBE5-8B3F-6A41-A4D2-44D6B240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E5E43-6913-914E-B3B1-33A7CA48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0A6F-AB58-C74D-B846-BABF0463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281A-6A1F-2C40-8095-1F22A51D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DF2B2-E039-944D-BAFA-A5195AC96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E63E-6B48-DF43-AB1E-2EC88CE1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AA085-F6F5-B543-849A-B022FED3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15A1-3B40-C943-8CC1-85B9DED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32A9-85D9-6B4A-B9D1-1525FF87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EB579-099F-1042-BD0D-19FA8F45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72A5-2366-EA48-9308-3F398768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CF5D-703A-8C4E-A258-664E03734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E12A6-5C75-7540-B51B-222AD68E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89F9-CAED-5B4E-AA83-25A4E5F59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26ABF96-AE85-7943-A528-8453C4C3E474}"/>
              </a:ext>
            </a:extLst>
          </p:cNvPr>
          <p:cNvSpPr txBox="1"/>
          <p:nvPr/>
        </p:nvSpPr>
        <p:spPr>
          <a:xfrm>
            <a:off x="257444" y="155818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Start by reading an article online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50C8C-E2DD-9746-9417-3E0DF4C241B3}"/>
              </a:ext>
            </a:extLst>
          </p:cNvPr>
          <p:cNvSpPr txBox="1"/>
          <p:nvPr/>
        </p:nvSpPr>
        <p:spPr>
          <a:xfrm>
            <a:off x="3922647" y="316907"/>
            <a:ext cx="162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Click the toolbar button “Save to Zotero”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4CCCF-E902-9E48-A280-FEC24400EAD9}"/>
              </a:ext>
            </a:extLst>
          </p:cNvPr>
          <p:cNvSpPr txBox="1"/>
          <p:nvPr/>
        </p:nvSpPr>
        <p:spPr>
          <a:xfrm>
            <a:off x="6096000" y="73456"/>
            <a:ext cx="305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Then Zotero will save the article citation and PDF to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B82CB-6B7C-5D48-B691-9FAA54F3EE38}"/>
              </a:ext>
            </a:extLst>
          </p:cNvPr>
          <p:cNvSpPr txBox="1"/>
          <p:nvPr/>
        </p:nvSpPr>
        <p:spPr>
          <a:xfrm>
            <a:off x="9657673" y="362036"/>
            <a:ext cx="231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Now we can see the article in our Zotero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615B5-CD62-4345-A813-40BF50F48A71}"/>
              </a:ext>
            </a:extLst>
          </p:cNvPr>
          <p:cNvSpPr txBox="1"/>
          <p:nvPr/>
        </p:nvSpPr>
        <p:spPr>
          <a:xfrm>
            <a:off x="8532749" y="3162971"/>
            <a:ext cx="342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Right-click on the item in Zotero, choose “Create Bibliography from Item…”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12181-1563-BD4B-9A22-56AE6501849F}"/>
              </a:ext>
            </a:extLst>
          </p:cNvPr>
          <p:cNvSpPr txBox="1"/>
          <p:nvPr/>
        </p:nvSpPr>
        <p:spPr>
          <a:xfrm>
            <a:off x="76640" y="3394985"/>
            <a:ext cx="444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Paste the text into your .bib file, and save that file. Now you are ready to cite that item in your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Rmd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!</a:t>
            </a:r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6C0E93B5-3E68-2848-8DEC-9F216C96E19F}"/>
              </a:ext>
            </a:extLst>
          </p:cNvPr>
          <p:cNvSpPr/>
          <p:nvPr/>
        </p:nvSpPr>
        <p:spPr>
          <a:xfrm>
            <a:off x="8866104" y="1515281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3207AB64-0F67-1C4A-A3A5-8F0391D91DA9}"/>
              </a:ext>
            </a:extLst>
          </p:cNvPr>
          <p:cNvSpPr/>
          <p:nvPr/>
        </p:nvSpPr>
        <p:spPr>
          <a:xfrm flipH="1">
            <a:off x="7652944" y="4939288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5EA50-93C4-B549-B72E-130EBCB13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68"/>
          <a:stretch/>
        </p:blipFill>
        <p:spPr>
          <a:xfrm>
            <a:off x="257444" y="601142"/>
            <a:ext cx="2656143" cy="2150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EF3D7-B992-624A-BADC-863B10AD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15" y="1562728"/>
            <a:ext cx="1991088" cy="972605"/>
          </a:xfrm>
          <a:prstGeom prst="rect">
            <a:avLst/>
          </a:prstGeom>
        </p:spPr>
      </p:pic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3AA724DF-2D8C-C744-8046-0E78F7618300}"/>
              </a:ext>
            </a:extLst>
          </p:cNvPr>
          <p:cNvSpPr/>
          <p:nvPr/>
        </p:nvSpPr>
        <p:spPr>
          <a:xfrm>
            <a:off x="2844672" y="1515281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B70F3F-88E3-B343-9CCD-FC574FA60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413" y="1023661"/>
            <a:ext cx="2425394" cy="1511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6FD36D-51BB-684F-8DCC-C166E834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300" y="1044293"/>
            <a:ext cx="2258933" cy="126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3FCE5-DDA2-0E45-9A78-375A35FAA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748" y="4037427"/>
            <a:ext cx="3422885" cy="2489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D339BE-5D59-E74A-A325-6FE4AD4F7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261" y="3787056"/>
            <a:ext cx="2725185" cy="24223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8883FD-248C-A74C-AE5F-781E309CA3EA}"/>
              </a:ext>
            </a:extLst>
          </p:cNvPr>
          <p:cNvSpPr txBox="1"/>
          <p:nvPr/>
        </p:nvSpPr>
        <p:spPr>
          <a:xfrm>
            <a:off x="4932847" y="2884136"/>
            <a:ext cx="280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Choose ‘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BibTeX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generic style’, then ‘Bibliography’, then ‘Copy to Clipboard’, then click ‘OK’</a:t>
            </a:r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9490D0B3-5B1A-E44A-8444-9458B2A47B10}"/>
              </a:ext>
            </a:extLst>
          </p:cNvPr>
          <p:cNvSpPr/>
          <p:nvPr/>
        </p:nvSpPr>
        <p:spPr>
          <a:xfrm>
            <a:off x="5522349" y="1515281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2BF77F-DC7F-6946-A2DB-A8BA6E289EEB}"/>
              </a:ext>
            </a:extLst>
          </p:cNvPr>
          <p:cNvSpPr/>
          <p:nvPr/>
        </p:nvSpPr>
        <p:spPr>
          <a:xfrm>
            <a:off x="294582" y="5980519"/>
            <a:ext cx="3490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Don’t worry that the layout is not elegant with indentations, it will still work fine </a:t>
            </a:r>
            <a:endParaRPr lang="en-US" sz="1200" dirty="0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EAA0EAA3-3C4E-2342-A5A2-CD8D683F8284}"/>
              </a:ext>
            </a:extLst>
          </p:cNvPr>
          <p:cNvSpPr/>
          <p:nvPr/>
        </p:nvSpPr>
        <p:spPr>
          <a:xfrm flipH="1">
            <a:off x="3991342" y="4939288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DF895-8C8E-1342-87F9-1D9BEA0F1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583" y="4046954"/>
            <a:ext cx="3490699" cy="192123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03308BE-D632-1D44-A473-B3B600656AF3}"/>
              </a:ext>
            </a:extLst>
          </p:cNvPr>
          <p:cNvSpPr/>
          <p:nvPr/>
        </p:nvSpPr>
        <p:spPr>
          <a:xfrm>
            <a:off x="4920261" y="6200417"/>
            <a:ext cx="2725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If you don’t see ‘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BibTeX</a:t>
            </a: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generic…” then click “Manage Styles…” then click ‘Get Additional Styles…’ &amp; then search &amp; download</a:t>
            </a:r>
            <a:endParaRPr lang="en-US" sz="1200" dirty="0"/>
          </a:p>
        </p:txBody>
      </p:sp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79D27A8D-9F61-F047-8E42-112C830DCE60}"/>
              </a:ext>
            </a:extLst>
          </p:cNvPr>
          <p:cNvSpPr/>
          <p:nvPr/>
        </p:nvSpPr>
        <p:spPr>
          <a:xfrm rot="16200000" flipH="1">
            <a:off x="10205267" y="2471044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8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Marwick</dc:creator>
  <cp:lastModifiedBy>Ben Marwick</cp:lastModifiedBy>
  <cp:revision>19</cp:revision>
  <dcterms:created xsi:type="dcterms:W3CDTF">2019-01-06T00:53:01Z</dcterms:created>
  <dcterms:modified xsi:type="dcterms:W3CDTF">2019-01-06T02:50:07Z</dcterms:modified>
</cp:coreProperties>
</file>