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9A1-8030-47E3-A7A6-8E9AD4A472BF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C5BF-584E-41CC-A8AD-8AE7B0435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04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9A1-8030-47E3-A7A6-8E9AD4A472BF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C5BF-584E-41CC-A8AD-8AE7B0435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36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9A1-8030-47E3-A7A6-8E9AD4A472BF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C5BF-584E-41CC-A8AD-8AE7B0435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721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9A1-8030-47E3-A7A6-8E9AD4A472BF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C5BF-584E-41CC-A8AD-8AE7B0435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43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9A1-8030-47E3-A7A6-8E9AD4A472BF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C5BF-584E-41CC-A8AD-8AE7B0435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12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9A1-8030-47E3-A7A6-8E9AD4A472BF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C5BF-584E-41CC-A8AD-8AE7B0435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714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9A1-8030-47E3-A7A6-8E9AD4A472BF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C5BF-584E-41CC-A8AD-8AE7B0435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9A1-8030-47E3-A7A6-8E9AD4A472BF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CDC5BF-584E-41CC-A8AD-8AE7B0435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55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9A1-8030-47E3-A7A6-8E9AD4A472BF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C5BF-584E-41CC-A8AD-8AE7B0435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89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9A1-8030-47E3-A7A6-8E9AD4A472BF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C5BF-584E-41CC-A8AD-8AE7B0435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485"/>
      </p:ext>
    </p:extLst>
  </p:cSld>
  <p:clrMapOvr>
    <a:masterClrMapping/>
  </p:clrMapOvr>
</p:sldLayout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4E12-1514-426B-95A1-49ACB47E1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Opening a New Vietnamese Restaurant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8953-23CD-4EBE-A927-0A73A7C8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IBM Data Science – Capstone Project</a:t>
            </a:r>
          </a:p>
          <a:p>
            <a:endParaRPr lang="en-GB" dirty="0"/>
          </a:p>
          <a:p>
            <a:r>
              <a:rPr lang="en-GB" dirty="0"/>
              <a:t>Ben Matthews</a:t>
            </a:r>
          </a:p>
        </p:txBody>
      </p:sp>
    </p:spTree>
    <p:extLst>
      <p:ext uri="{BB962C8B-B14F-4D97-AF65-F5344CB8AC3E}">
        <p14:creationId xmlns:p14="http://schemas.microsoft.com/office/powerpoint/2010/main" val="174907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86F673-E4F9-44BE-A93C-161215B5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C55CF6-1095-43EA-8AC4-23E9D710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analysis I have chosen for my Capstone project?</a:t>
            </a:r>
          </a:p>
          <a:p>
            <a:r>
              <a:rPr lang="en-GB" dirty="0"/>
              <a:t>What data am I leveraging?</a:t>
            </a:r>
          </a:p>
          <a:p>
            <a:r>
              <a:rPr lang="en-GB" dirty="0"/>
              <a:t>How am I using the data to analyse the problem?</a:t>
            </a:r>
          </a:p>
          <a:p>
            <a:r>
              <a:rPr lang="en-GB" dirty="0"/>
              <a:t>What did I find and what are the recommendations?</a:t>
            </a:r>
          </a:p>
          <a:p>
            <a:r>
              <a:rPr lang="en-GB" dirty="0"/>
              <a:t>What are the areas of further research?</a:t>
            </a:r>
          </a:p>
        </p:txBody>
      </p:sp>
    </p:spTree>
    <p:extLst>
      <p:ext uri="{BB962C8B-B14F-4D97-AF65-F5344CB8AC3E}">
        <p14:creationId xmlns:p14="http://schemas.microsoft.com/office/powerpoint/2010/main" val="85914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B5E02C-FF3C-40E0-BF46-E79388F7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C3968-D187-48CA-8805-A50ACEF9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am a Data Scientist and a local entrepreneur has asked me to look into the best locations to open a Vietnamese restaurant</a:t>
            </a:r>
          </a:p>
          <a:p>
            <a:r>
              <a:rPr lang="en-GB" dirty="0"/>
              <a:t>The entrepreneur is aware that there are not many Vietnamese restaurants in the UK and wants to ensure that the ‘right’ location is chosen for this new venture</a:t>
            </a:r>
          </a:p>
        </p:txBody>
      </p:sp>
    </p:spTree>
    <p:extLst>
      <p:ext uri="{BB962C8B-B14F-4D97-AF65-F5344CB8AC3E}">
        <p14:creationId xmlns:p14="http://schemas.microsoft.com/office/powerpoint/2010/main" val="398376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9D9A-40DB-48BA-A7B7-DA22269A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Areas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C6E0-F81E-4E6E-96A9-8E68B190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Searching the whole UK for the “best” location. The entrepreneur is based in the Midlands, but if there are more appropriate locations further afield, these should also be considered</a:t>
            </a:r>
          </a:p>
          <a:p>
            <a:r>
              <a:rPr lang="en-GB" dirty="0"/>
              <a:t>Addition of population and households in the areas to see the likely reach of the new restaurant and likely target audience</a:t>
            </a:r>
          </a:p>
          <a:p>
            <a:r>
              <a:rPr lang="en-GB" dirty="0"/>
              <a:t>Would expanding the search from specifically Vietnamese restaurant to generically Asian or South East Asian yield different results</a:t>
            </a:r>
          </a:p>
        </p:txBody>
      </p:sp>
    </p:spTree>
    <p:extLst>
      <p:ext uri="{BB962C8B-B14F-4D97-AF65-F5344CB8AC3E}">
        <p14:creationId xmlns:p14="http://schemas.microsoft.com/office/powerpoint/2010/main" val="2005537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</TotalTime>
  <Words>363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Opening a New Vietnamese Restaurant in the UK</vt:lpstr>
      <vt:lpstr>Overview</vt:lpstr>
      <vt:lpstr>Problem Description</vt:lpstr>
      <vt:lpstr>Data and Techniques</vt:lpstr>
      <vt:lpstr>Methodology</vt:lpstr>
      <vt:lpstr>Results</vt:lpstr>
      <vt:lpstr>Results</vt:lpstr>
      <vt:lpstr>Future Areas of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Vietnamese Restaurant in the UK</dc:title>
  <dc:creator>Matthews, Ben</dc:creator>
  <cp:lastModifiedBy>Matthews, Ben</cp:lastModifiedBy>
  <cp:revision>3</cp:revision>
  <dcterms:created xsi:type="dcterms:W3CDTF">2020-08-20T20:26:05Z</dcterms:created>
  <dcterms:modified xsi:type="dcterms:W3CDTF">2020-08-20T20:43:57Z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