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9" r:id="rId11"/>
    <p:sldId id="268" r:id="rId12"/>
    <p:sldId id="267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5"/>
    <p:restoredTop sz="94677"/>
  </p:normalViewPr>
  <p:slideViewPr>
    <p:cSldViewPr snapToGrid="0">
      <p:cViewPr varScale="1">
        <p:scale>
          <a:sx n="86" d="100"/>
          <a:sy n="86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9E25-7AD4-B4F0-4515-8D24488A6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D976A-3C68-E42D-BE5B-B487DD73D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FB67A-2418-E7F0-3BBB-015E88E6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C5E-3B7F-0849-9075-58F38C1417E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0037-D85F-D977-79D8-D3012C71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7DBF-1EA8-7D56-E7D6-FD659A73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2949-8764-F046-A07C-8736A14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7D5E-4CC3-C562-3384-67B89DF5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3BFD2-8D03-5BE1-E384-614136ED8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920D1-B248-33C0-6C6D-3F70B74C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C5E-3B7F-0849-9075-58F38C1417E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B579C-42B3-039E-201D-70169548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6A1C2-759B-DB0F-0827-6EDA405D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2949-8764-F046-A07C-8736A14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8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60D8A-0DFC-7496-2B16-F59C05507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99F65-E836-9911-0631-FFC92E043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2207-56EB-485D-BAB2-8428167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C5E-3B7F-0849-9075-58F38C1417E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6A4B4-91C2-0A0E-CDD5-359B13F0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E2692-F3F3-CE31-3046-397769FB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2949-8764-F046-A07C-8736A14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0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785C-5DF5-1A9D-DBB5-6DF05CC3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8C59-4D39-5C95-94BF-07ACE3EA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7206-F6FA-E43F-48A9-9E4AFE09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C5E-3B7F-0849-9075-58F38C1417E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14CD-498D-7F02-CAE0-22D4F647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6507-6DBE-6276-016D-90A87B61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2949-8764-F046-A07C-8736A14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4203-9ED4-4934-3888-EB196088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F81C-7574-88E0-D0FD-AF199EE43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D7E22-967E-35C8-9293-3B515532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C5E-3B7F-0849-9075-58F38C1417E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A0E92-9101-76C3-E19D-4AD83E34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5CF9-F122-CA81-B55D-FF85C567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2949-8764-F046-A07C-8736A14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1E56-6499-33D3-A945-98311522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7826-742A-20A7-2274-F2197CA79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0E8CA-EA79-258B-4D7F-E70DE2444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3BFF4-06B2-936F-817F-4BCBF7D3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C5E-3B7F-0849-9075-58F38C1417E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BC1CC-8244-8723-1D48-93475CC4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1BB4-DF44-BDCE-0025-530C61A5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2949-8764-F046-A07C-8736A14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3159-7525-D7AF-6A0A-8C09C7DA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226B-97E9-7C85-DFEE-B4E8618BA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6020A-46C5-2366-24FC-42804A3D7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C750C-2DA6-5995-FF15-EE0A1FD7F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F7166-8A57-E503-63BF-52B843998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4B10A-04F1-D244-2EFF-CC73046A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C5E-3B7F-0849-9075-58F38C1417E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E104C-07B2-19BD-AE26-01A31B23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33E42-681E-8BD0-035D-19FFEF94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2949-8764-F046-A07C-8736A14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7872-299D-96BC-19EC-E26204B2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D7E81-C93E-6D74-48E7-1DC46E73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C5E-3B7F-0849-9075-58F38C1417E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C3B67-C8D1-EB73-DFBC-9FFAB115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E39BA-FF48-8A29-0417-0E7156FF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2949-8764-F046-A07C-8736A14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5669D-C539-D99C-1816-3122FBC8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C5E-3B7F-0849-9075-58F38C1417E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24011-5EA8-0178-82FE-A7DA9908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C80DE-D159-E8F5-6F0C-4BB4FBC9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2949-8764-F046-A07C-8736A14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73C5-AE67-5508-D185-86074661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FBF2-5CAA-2BB7-BA46-9B594226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DDEF7-A5B6-5C50-3AEE-A09865EA0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2C4D-9D65-FF93-C67C-3B8EA8DB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C5E-3B7F-0849-9075-58F38C1417E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A20A5-FAEE-50F1-736D-889684D8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E3BF5-EE57-00B1-82C5-D0B6C16E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2949-8764-F046-A07C-8736A14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F32A-16B7-2430-3497-1A1D3B6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7C1D9-F292-79F1-35C5-25168F7A3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6E5C6-548C-B809-9BEC-534ECF09B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4DFC0-DF3D-2E0A-C245-3FADCCD0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6C5E-3B7F-0849-9075-58F38C1417E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19849-E710-F723-0DA5-9ABE7C4E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822D4-9A75-116F-80D6-AF3BD59C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2949-8764-F046-A07C-8736A14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1DD6B-AEA4-371C-DE53-2F0C0514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A9C77-DEAD-E29F-DD53-A3E04026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8470-9BB4-3A99-0D26-2331586FF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6C5E-3B7F-0849-9075-58F38C1417E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7D3A-780A-91C0-C8FC-DDCB86A8C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A2C36-8382-A6AB-C1E9-1D5442369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42949-8764-F046-A07C-8736A14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C95988-30CB-BEBD-4F08-BDDC05669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E49C45D9-296F-28DB-E463-B5DDB1D9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A9E3CA-DEE2-ED07-9AA9-6B993BAAEB3F}"/>
              </a:ext>
            </a:extLst>
          </p:cNvPr>
          <p:cNvSpPr txBox="1"/>
          <p:nvPr/>
        </p:nvSpPr>
        <p:spPr>
          <a:xfrm>
            <a:off x="736600" y="495300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Fishing Boat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61377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0C0F-EAE5-77D0-3D5B-78F1535C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16x16, Top Pixel @ (17, 193), S = 150</a:t>
            </a:r>
          </a:p>
        </p:txBody>
      </p:sp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50D3AECB-04D6-A820-C544-21C8CF166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2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5DB6-4572-14C7-29A7-25B39C1B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16x16, Top Pixel @ (17, 193), S = 100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17D10D9-320C-9AEC-5D40-B37595FA5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47493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C65-266C-8443-4BD8-2C2D13CE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16x16, Top Pixel @ (17, 193), S = 50</a:t>
            </a:r>
          </a:p>
        </p:txBody>
      </p:sp>
      <p:pic>
        <p:nvPicPr>
          <p:cNvPr id="6" name="Content Placeholder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BA3E307B-41E1-B5CC-13CB-F87DD1741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59771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42EE-8C51-4D00-8A83-3FE7F1A4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16x16, Top Pixel @ (17, 193), S = 30</a:t>
            </a:r>
          </a:p>
        </p:txBody>
      </p:sp>
      <p:pic>
        <p:nvPicPr>
          <p:cNvPr id="6" name="Content Placeholder 5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189FCC13-6842-43BD-A7D8-88D207357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66706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64A9-01C5-08DB-0F3B-3F75266E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16x16, Top Pixel @ (17, 193), S = 10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43DD24A6-697F-5452-CF4B-D2535DD21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7400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5D76-6773-951F-DE77-882A6E86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Fishing Boat 8x8, Top Pixel @ (17, 25)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179F6CED-0396-8672-027A-FFA0E73E7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91371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46C6-2EA9-1437-5B39-08F3818E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Fishing Boat 8x8, Top Pixel @ (17, 25), S = 50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EB7AEC-163A-7AA2-09DD-72EA5CA38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66117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C4B5-44AD-F6BC-4929-36F9DFF9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Fishing Boat 8x8, Top Pixel @ (17, 25), S = 40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3F390131-C724-5AB5-FF24-78A3AF14B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2005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28EE-D2C4-54EC-6239-3EEE476B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Fishing Boat 8x8, Top Pixel @ (17, 25), S = 30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C710AC08-4886-0A4C-3809-3E8C12C81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842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D6D7-E870-1070-9B80-B427A8AD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Fishing Boat 8x8, Top Pixel @ (17, 25), S = 20</a:t>
            </a:r>
          </a:p>
        </p:txBody>
      </p:sp>
      <p:pic>
        <p:nvPicPr>
          <p:cNvPr id="6" name="Content Placeholder 5" descr="Chart&#10;&#10;Description automatically generated with low confidence">
            <a:extLst>
              <a:ext uri="{FF2B5EF4-FFF2-40B4-BE49-F238E27FC236}">
                <a16:creationId xmlns:a16="http://schemas.microsoft.com/office/drawing/2014/main" id="{DA675923-A793-2FA6-8D67-C782A85DD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5319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C544-A848-055D-73AF-9CF42241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Fishing Boat 8x8, Top Pixel @ (17, 25), S = 10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D56C27-477D-2F69-3063-34DA6BEDF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5293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A179-D61A-3925-4C10-71D73628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Original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4A74-20F6-708B-5E59-3C3B1CB9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F693497-F3A2-AD81-E99E-D0F9E61DE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0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ED8C-CEB2-B542-88B7-AA417FE3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16x16, Top Pixel @ (17, 193)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91E861-BD07-A2D8-4678-F4BCF391B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24664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175</Words>
  <Application>Microsoft Macintosh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Fishing Boat 8x8, Top Pixel @ (17, 25)</vt:lpstr>
      <vt:lpstr>Fishing Boat 8x8, Top Pixel @ (17, 25), S = 50</vt:lpstr>
      <vt:lpstr>Fishing Boat 8x8, Top Pixel @ (17, 25), S = 40</vt:lpstr>
      <vt:lpstr>Fishing Boat 8x8, Top Pixel @ (17, 25), S = 30</vt:lpstr>
      <vt:lpstr>Fishing Boat 8x8, Top Pixel @ (17, 25), S = 20</vt:lpstr>
      <vt:lpstr>Fishing Boat 8x8, Top Pixel @ (17, 25), S = 10</vt:lpstr>
      <vt:lpstr>Nature Original Image</vt:lpstr>
      <vt:lpstr>Nature 16x16, Top Pixel @ (17, 193)</vt:lpstr>
      <vt:lpstr>Nature 16x16, Top Pixel @ (17, 193), S = 150</vt:lpstr>
      <vt:lpstr>Nature 16x16, Top Pixel @ (17, 193), S = 100</vt:lpstr>
      <vt:lpstr>Nature 16x16, Top Pixel @ (17, 193), S = 50</vt:lpstr>
      <vt:lpstr>Nature 16x16, Top Pixel @ (17, 193), S = 30</vt:lpstr>
      <vt:lpstr>Nature 16x16, Top Pixel @ (17, 193), S =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Matz</dc:creator>
  <cp:lastModifiedBy>Ben Matz</cp:lastModifiedBy>
  <cp:revision>2</cp:revision>
  <dcterms:created xsi:type="dcterms:W3CDTF">2023-01-31T19:49:05Z</dcterms:created>
  <dcterms:modified xsi:type="dcterms:W3CDTF">2023-01-31T21:05:34Z</dcterms:modified>
</cp:coreProperties>
</file>