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eecs-head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2209320"/>
          </a:xfrm>
          <a:prstGeom prst="rect">
            <a:avLst/>
          </a:prstGeom>
        </p:spPr>
      </p:pic>
      <p:pic>
        <p:nvPicPr>
          <p:cNvPr descr="" id="1" name="logo_tag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7120" y="0"/>
            <a:ext cx="1275840" cy="152352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81513141-2171-4131-A171-0121C1C1516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eecs-secondar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39348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457200" y="5991120"/>
            <a:ext cx="15768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413191E1-8121-41A1-A1D1-8101E1D1C1D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eecs-secondar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393480"/>
          </a:xfrm>
          <a:prstGeom prst="rect">
            <a:avLst/>
          </a:prstGeom>
        </p:spPr>
      </p:pic>
      <p:sp>
        <p:nvSpPr>
          <p:cNvPr id="74" name="PlaceHolder 1"/>
          <p:cNvSpPr>
            <a:spLocks noGrp="1"/>
          </p:cNvSpPr>
          <p:nvPr>
            <p:ph type="sldNum"/>
          </p:nvPr>
        </p:nvSpPr>
        <p:spPr>
          <a:xfrm>
            <a:off x="457200" y="5991120"/>
            <a:ext cx="15768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F1115141-6161-4161-A1F1-51112111514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61960" y="2212920"/>
            <a:ext cx="8019720" cy="137124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302821"/>
                </a:solidFill>
                <a:latin typeface="Verdana"/>
                <a:ea typeface="Verdana"/>
              </a:rPr>
              <a:t>Video Frame Prediction Using</a:t>
            </a:r>
            <a:r>
              <a:rPr lang="en-US" sz="4000">
                <a:solidFill>
                  <a:srgbClr val="302821"/>
                </a:solidFill>
                <a:latin typeface="Verdana"/>
                <a:ea typeface="Verdana"/>
              </a:rPr>
              <a:t>
</a:t>
            </a:r>
            <a:r>
              <a:rPr lang="en-US" sz="4000">
                <a:solidFill>
                  <a:srgbClr val="302821"/>
                </a:solidFill>
                <a:latin typeface="Verdana"/>
                <a:ea typeface="Verdana"/>
              </a:rPr>
              <a:t>an Autoencoder and LSTM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371600" y="5932440"/>
            <a:ext cx="6400440" cy="6854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6600"/>
                </a:solidFill>
                <a:latin typeface="Verdana"/>
                <a:ea typeface="Verdana"/>
              </a:rPr>
              <a:t>You must be in slide master view to replace image.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1111320" y="3886200"/>
            <a:ext cx="6932160" cy="1056240"/>
          </a:xfrm>
          <a:prstGeom prst="rect">
            <a:avLst/>
          </a:prstGeom>
        </p:spPr>
        <p:txBody>
          <a:bodyPr bIns="45000" lIns="45720" rIns="4572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02821"/>
                </a:solidFill>
                <a:latin typeface="Verdana"/>
                <a:ea typeface="Verdana"/>
              </a:rPr>
              <a:t>Ben McCamish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02821"/>
                </a:solidFill>
                <a:latin typeface="Verdana"/>
                <a:ea typeface="Verdana"/>
              </a:rPr>
              <a:t>Trevor Fiez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371600"/>
            <a:ext cx="4114440" cy="43430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American Football Plays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US" sz="1600">
                <a:solidFill>
                  <a:srgbClr val="595959"/>
                </a:solidFill>
                <a:latin typeface="Verdana"/>
                <a:ea typeface="Verdana"/>
              </a:rPr>
              <a:t>Downsampled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Goal is to predict next frame in a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Use LSTM to train</a:t>
            </a:r>
            <a:endParaRPr/>
          </a:p>
        </p:txBody>
      </p:sp>
      <p:pic>
        <p:nvPicPr>
          <p:cNvPr descr="" id="113" name="0_0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371600"/>
            <a:ext cx="3885840" cy="2171520"/>
          </a:xfrm>
          <a:prstGeom prst="rect">
            <a:avLst/>
          </a:prstGeom>
        </p:spPr>
      </p:pic>
      <p:sp>
        <p:nvSpPr>
          <p:cNvPr id="114" name="TextShape 2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95959"/>
                </a:solidFill>
                <a:latin typeface="Verdana"/>
                <a:ea typeface="Verdana"/>
              </a:rPr>
              <a:t>Introduction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57200" y="6194520"/>
            <a:ext cx="1828440" cy="13788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900">
                <a:solidFill>
                  <a:srgbClr val="717171"/>
                </a:solidFill>
                <a:latin typeface="Verdana"/>
                <a:ea typeface="Verdana"/>
              </a:rPr>
              <a:t>December 1, 2015</a:t>
            </a:r>
            <a:endParaRPr/>
          </a:p>
        </p:txBody>
      </p:sp>
      <p:sp>
        <p:nvSpPr>
          <p:cNvPr id="116" name="TextShape 4"/>
          <p:cNvSpPr txBox="1"/>
          <p:nvPr/>
        </p:nvSpPr>
        <p:spPr>
          <a:xfrm>
            <a:off x="457200" y="5991120"/>
            <a:ext cx="12672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91A1D131-2111-4101-A151-2191D141D14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descr="" id="117" name="Horizontal-cmyk_1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7072200" y="5896080"/>
            <a:ext cx="1828440" cy="554760"/>
          </a:xfrm>
          <a:prstGeom prst="rect">
            <a:avLst/>
          </a:prstGeom>
        </p:spPr>
      </p:pic>
      <p:pic>
        <p:nvPicPr>
          <p:cNvPr descr="" id="118" name="1_re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3638520"/>
            <a:ext cx="3885840" cy="220140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371600"/>
            <a:ext cx="4114440" cy="43430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Goal: Reduce the number of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Didn’t work as intended, couldn’t reduced number of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Initially wanted to include in LSTM network</a:t>
            </a:r>
            <a:endParaRPr/>
          </a:p>
        </p:txBody>
      </p:sp>
      <p:pic>
        <p:nvPicPr>
          <p:cNvPr descr="" id="120" name="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371600"/>
            <a:ext cx="3885840" cy="2230200"/>
          </a:xfrm>
          <a:prstGeom prst="rect">
            <a:avLst/>
          </a:prstGeom>
        </p:spPr>
      </p:pic>
      <p:sp>
        <p:nvSpPr>
          <p:cNvPr id="121" name="TextShape 2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95959"/>
                </a:solidFill>
                <a:latin typeface="Verdana"/>
                <a:ea typeface="Verdana"/>
              </a:rPr>
              <a:t>Autoencoder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457200" y="6194520"/>
            <a:ext cx="1828440" cy="13788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900">
                <a:solidFill>
                  <a:srgbClr val="717171"/>
                </a:solidFill>
                <a:latin typeface="Verdana"/>
                <a:ea typeface="Verdana"/>
              </a:rPr>
              <a:t>December 1, 2015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457200" y="5991120"/>
            <a:ext cx="12672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81318121-C111-4181-B161-6121614191C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descr="" id="124" name="Horizontal-cmyk_1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7072200" y="5896080"/>
            <a:ext cx="1828440" cy="554760"/>
          </a:xfrm>
          <a:prstGeom prst="rect">
            <a:avLst/>
          </a:prstGeom>
        </p:spPr>
      </p:pic>
      <p:pic>
        <p:nvPicPr>
          <p:cNvPr descr="" id="125" name="1_reconstruct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3678120"/>
            <a:ext cx="3885840" cy="2142720"/>
          </a:xfrm>
          <a:prstGeom prst="rect">
            <a:avLst/>
          </a:prstGeom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95959"/>
                </a:solidFill>
                <a:latin typeface="Verdana"/>
                <a:ea typeface="Verdana"/>
              </a:rPr>
              <a:t>Long Short Term Memory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371600"/>
            <a:ext cx="8229240" cy="43430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595959"/>
                </a:solidFill>
                <a:latin typeface="Verdana"/>
                <a:ea typeface="Verdana"/>
              </a:rPr>
              <a:t>LSTM is connected to itself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Holds a state vector to represent history of input and output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457200" y="6194520"/>
            <a:ext cx="1828440" cy="13788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900">
                <a:solidFill>
                  <a:srgbClr val="717171"/>
                </a:solidFill>
                <a:latin typeface="Verdana"/>
                <a:ea typeface="Verdana"/>
              </a:rPr>
              <a:t>December 1, 2015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457200" y="5991120"/>
            <a:ext cx="12672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711141D1-9121-4121-B181-112191B1910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descr="" id="130" name="Horizontal-cmyk_1.pdf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200" y="5896080"/>
            <a:ext cx="1828440" cy="554760"/>
          </a:xfrm>
          <a:prstGeom prst="rect">
            <a:avLst/>
          </a:prstGeom>
        </p:spPr>
      </p:pic>
      <p:pic>
        <p:nvPicPr>
          <p:cNvPr descr="" id="13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0080" y="2834640"/>
            <a:ext cx="6860880" cy="258120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371600"/>
            <a:ext cx="4114440" cy="43430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Goal: Predict next frame in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Learn from previous frames, goal in training is next frame in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595959"/>
                </a:solidFill>
                <a:latin typeface="Verdana"/>
                <a:ea typeface="Verdana"/>
              </a:rPr>
              <a:t>Effective, sort of…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95959"/>
                </a:solidFill>
                <a:latin typeface="Verdana"/>
                <a:ea typeface="Verdana"/>
              </a:rPr>
              <a:t>Long Short Term Memory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200" y="6194520"/>
            <a:ext cx="1828440" cy="13788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900">
                <a:solidFill>
                  <a:srgbClr val="717171"/>
                </a:solidFill>
                <a:latin typeface="Verdana"/>
                <a:ea typeface="Verdana"/>
              </a:rPr>
              <a:t>December 1, 2015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457200" y="5991120"/>
            <a:ext cx="126720" cy="3977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C1F16101-D191-4111-B171-9141D11131B1}" type="slidenum">
              <a:rPr lang="en-US" sz="900">
                <a:solidFill>
                  <a:srgbClr val="717171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descr="" id="136" name="Horizontal-cmyk_1.pdf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200" y="5896080"/>
            <a:ext cx="1828440" cy="554760"/>
          </a:xfrm>
          <a:prstGeom prst="rect">
            <a:avLst/>
          </a:prstGeom>
        </p:spPr>
      </p:pic>
      <p:pic>
        <p:nvPicPr>
          <p:cNvPr descr="" id="137" name="1_10ou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15360" y="3701160"/>
            <a:ext cx="3819240" cy="2163960"/>
          </a:xfrm>
          <a:prstGeom prst="rect">
            <a:avLst/>
          </a:prstGeom>
        </p:spPr>
      </p:pic>
      <p:pic>
        <p:nvPicPr>
          <p:cNvPr descr="" id="138" name="1_10target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09960" y="1422360"/>
            <a:ext cx="3819240" cy="216396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666666"/>
                </a:solidFill>
              </a:rPr>
              <a:t>Issues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More than 40 million learned parameters for only 5 layers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CPU too slow</a:t>
            </a:r>
            <a:endParaRPr/>
          </a:p>
        </p:txBody>
      </p:sp>
    </p:spTree>
  </p:cSld>
  <p:transition>
    <p:fade/>
  </p:transition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>
                <a:solidFill>
                  <a:srgbClr val="666666"/>
                </a:solidFill>
              </a:rPr>
              <a:t>Questions?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