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6" r:id="rId5"/>
    <p:sldMasterId id="2147483721" r:id="rId6"/>
  </p:sldMasterIdLst>
  <p:notesMasterIdLst>
    <p:notesMasterId r:id="rId31"/>
  </p:notesMasterIdLst>
  <p:sldIdLst>
    <p:sldId id="261" r:id="rId7"/>
    <p:sldId id="264" r:id="rId8"/>
    <p:sldId id="274" r:id="rId9"/>
    <p:sldId id="289" r:id="rId10"/>
    <p:sldId id="265" r:id="rId11"/>
    <p:sldId id="281" r:id="rId12"/>
    <p:sldId id="286" r:id="rId13"/>
    <p:sldId id="285" r:id="rId14"/>
    <p:sldId id="278" r:id="rId15"/>
    <p:sldId id="287" r:id="rId16"/>
    <p:sldId id="266" r:id="rId17"/>
    <p:sldId id="282" r:id="rId18"/>
    <p:sldId id="279" r:id="rId19"/>
    <p:sldId id="283" r:id="rId20"/>
    <p:sldId id="288" r:id="rId21"/>
    <p:sldId id="284" r:id="rId22"/>
    <p:sldId id="267" r:id="rId23"/>
    <p:sldId id="259" r:id="rId24"/>
    <p:sldId id="269" r:id="rId25"/>
    <p:sldId id="270" r:id="rId26"/>
    <p:sldId id="271" r:id="rId27"/>
    <p:sldId id="272" r:id="rId28"/>
    <p:sldId id="263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8EB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EA6AE-5A33-654C-A82B-4E2BB881E3FC}" v="108" dt="2025-09-28T19:49:25.122"/>
    <p1510:client id="{5E84CB9F-75DF-C037-D800-E58F2374BD34}" v="38" dt="2025-09-28T19:37:44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Anderson" userId="S::bma015@uark.edu::f80f56bf-987d-4a89-9e11-d146ca2b90a1" providerId="AD" clId="Web-{5E84CB9F-75DF-C037-D800-E58F2374BD34}"/>
    <pc:docChg chg="modSld">
      <pc:chgData name="Benjamin Anderson" userId="S::bma015@uark.edu::f80f56bf-987d-4a89-9e11-d146ca2b90a1" providerId="AD" clId="Web-{5E84CB9F-75DF-C037-D800-E58F2374BD34}" dt="2025-09-28T19:37:43.913" v="37" actId="20577"/>
      <pc:docMkLst>
        <pc:docMk/>
      </pc:docMkLst>
      <pc:sldChg chg="modSp">
        <pc:chgData name="Benjamin Anderson" userId="S::bma015@uark.edu::f80f56bf-987d-4a89-9e11-d146ca2b90a1" providerId="AD" clId="Web-{5E84CB9F-75DF-C037-D800-E58F2374BD34}" dt="2025-09-28T19:37:43.913" v="37" actId="20577"/>
        <pc:sldMkLst>
          <pc:docMk/>
          <pc:sldMk cId="3474230749" sldId="270"/>
        </pc:sldMkLst>
        <pc:spChg chg="mod">
          <ac:chgData name="Benjamin Anderson" userId="S::bma015@uark.edu::f80f56bf-987d-4a89-9e11-d146ca2b90a1" providerId="AD" clId="Web-{5E84CB9F-75DF-C037-D800-E58F2374BD34}" dt="2025-09-28T19:37:43.913" v="37" actId="20577"/>
          <ac:spMkLst>
            <pc:docMk/>
            <pc:sldMk cId="3474230749" sldId="270"/>
            <ac:spMk id="241" creationId="{00000000-0000-0000-0000-000000000000}"/>
          </ac:spMkLst>
        </pc:spChg>
      </pc:sldChg>
      <pc:sldChg chg="addSp delSp modSp">
        <pc:chgData name="Benjamin Anderson" userId="S::bma015@uark.edu::f80f56bf-987d-4a89-9e11-d146ca2b90a1" providerId="AD" clId="Web-{5E84CB9F-75DF-C037-D800-E58F2374BD34}" dt="2025-09-28T18:52:35.008" v="8" actId="14100"/>
        <pc:sldMkLst>
          <pc:docMk/>
          <pc:sldMk cId="8447125" sldId="288"/>
        </pc:sldMkLst>
        <pc:picChg chg="add del mod">
          <ac:chgData name="Benjamin Anderson" userId="S::bma015@uark.edu::f80f56bf-987d-4a89-9e11-d146ca2b90a1" providerId="AD" clId="Web-{5E84CB9F-75DF-C037-D800-E58F2374BD34}" dt="2025-09-28T18:52:20.258" v="6"/>
          <ac:picMkLst>
            <pc:docMk/>
            <pc:sldMk cId="8447125" sldId="288"/>
            <ac:picMk id="2" creationId="{DB272F95-14D2-93F2-9A58-34491960259F}"/>
          </ac:picMkLst>
        </pc:picChg>
        <pc:picChg chg="add mod">
          <ac:chgData name="Benjamin Anderson" userId="S::bma015@uark.edu::f80f56bf-987d-4a89-9e11-d146ca2b90a1" providerId="AD" clId="Web-{5E84CB9F-75DF-C037-D800-E58F2374BD34}" dt="2025-09-28T18:52:35.008" v="8" actId="14100"/>
          <ac:picMkLst>
            <pc:docMk/>
            <pc:sldMk cId="8447125" sldId="288"/>
            <ac:picMk id="3" creationId="{B55EF3C5-92B9-FB8B-F9A6-C6C326AD0674}"/>
          </ac:picMkLst>
        </pc:picChg>
        <pc:picChg chg="del">
          <ac:chgData name="Benjamin Anderson" userId="S::bma015@uark.edu::f80f56bf-987d-4a89-9e11-d146ca2b90a1" providerId="AD" clId="Web-{5E84CB9F-75DF-C037-D800-E58F2374BD34}" dt="2025-09-28T18:23:25.738" v="0"/>
          <ac:picMkLst>
            <pc:docMk/>
            <pc:sldMk cId="8447125" sldId="288"/>
            <ac:picMk id="3" creationId="{E7BB2844-6D50-508F-5CBE-D6169C75F2A6}"/>
          </ac:picMkLst>
        </pc:picChg>
      </pc:sldChg>
    </pc:docChg>
  </pc:docChgLst>
  <pc:docChgLst>
    <pc:chgData name="Stella Shipman" userId="S::stellas@uark.edu::19288fed-0e4e-472d-9b56-f595db8c85c2" providerId="AD" clId="Web-{AF7C66C4-BC8B-9F7E-ED75-B6C5D1D935B5}"/>
    <pc:docChg chg="addSld modSld">
      <pc:chgData name="Stella Shipman" userId="S::stellas@uark.edu::19288fed-0e4e-472d-9b56-f595db8c85c2" providerId="AD" clId="Web-{AF7C66C4-BC8B-9F7E-ED75-B6C5D1D935B5}" dt="2025-09-24T15:30:39.058" v="54"/>
      <pc:docMkLst>
        <pc:docMk/>
      </pc:docMkLst>
    </pc:docChg>
  </pc:docChgLst>
  <pc:docChgLst>
    <pc:chgData name="Stella Shipman" userId="19288fed-0e4e-472d-9b56-f595db8c85c2" providerId="ADAL" clId="{459EA6AE-5A33-654C-A82B-4E2BB881E3FC}"/>
    <pc:docChg chg="undo custSel addSld delSld modSld sldOrd delMainMaster">
      <pc:chgData name="Stella Shipman" userId="19288fed-0e4e-472d-9b56-f595db8c85c2" providerId="ADAL" clId="{459EA6AE-5A33-654C-A82B-4E2BB881E3FC}" dt="2025-09-28T19:49:25.122" v="6090" actId="2696"/>
      <pc:docMkLst>
        <pc:docMk/>
      </pc:docMkLst>
      <pc:sldChg chg="del">
        <pc:chgData name="Stella Shipman" userId="19288fed-0e4e-472d-9b56-f595db8c85c2" providerId="ADAL" clId="{459EA6AE-5A33-654C-A82B-4E2BB881E3FC}" dt="2025-09-24T15:40:39.664" v="176" actId="2696"/>
        <pc:sldMkLst>
          <pc:docMk/>
          <pc:sldMk cId="109857222" sldId="256"/>
        </pc:sldMkLst>
      </pc:sldChg>
      <pc:sldChg chg="del">
        <pc:chgData name="Stella Shipman" userId="19288fed-0e4e-472d-9b56-f595db8c85c2" providerId="ADAL" clId="{459EA6AE-5A33-654C-A82B-4E2BB881E3FC}" dt="2025-09-24T15:53:36.829" v="506" actId="2696"/>
        <pc:sldMkLst>
          <pc:docMk/>
          <pc:sldMk cId="3487192070" sldId="257"/>
        </pc:sldMkLst>
      </pc:sldChg>
      <pc:sldChg chg="del">
        <pc:chgData name="Stella Shipman" userId="19288fed-0e4e-472d-9b56-f595db8c85c2" providerId="ADAL" clId="{459EA6AE-5A33-654C-A82B-4E2BB881E3FC}" dt="2025-09-24T15:46:53.013" v="407" actId="2696"/>
        <pc:sldMkLst>
          <pc:docMk/>
          <pc:sldMk cId="2332700531" sldId="258"/>
        </pc:sldMkLst>
      </pc:sldChg>
      <pc:sldChg chg="modSp add del mod">
        <pc:chgData name="Stella Shipman" userId="19288fed-0e4e-472d-9b56-f595db8c85c2" providerId="ADAL" clId="{459EA6AE-5A33-654C-A82B-4E2BB881E3FC}" dt="2025-09-24T15:55:44.242" v="511" actId="404"/>
        <pc:sldMkLst>
          <pc:docMk/>
          <pc:sldMk cId="0" sldId="259"/>
        </pc:sldMkLst>
        <pc:spChg chg="mod">
          <ac:chgData name="Stella Shipman" userId="19288fed-0e4e-472d-9b56-f595db8c85c2" providerId="ADAL" clId="{459EA6AE-5A33-654C-A82B-4E2BB881E3FC}" dt="2025-09-24T15:55:44.242" v="511" actId="404"/>
          <ac:spMkLst>
            <pc:docMk/>
            <pc:sldMk cId="0" sldId="259"/>
            <ac:spMk id="24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52:57.030" v="488" actId="403"/>
          <ac:spMkLst>
            <pc:docMk/>
            <pc:sldMk cId="0" sldId="259"/>
            <ac:spMk id="241" creationId="{00000000-0000-0000-0000-000000000000}"/>
          </ac:spMkLst>
        </pc:spChg>
      </pc:sldChg>
      <pc:sldChg chg="del">
        <pc:chgData name="Stella Shipman" userId="19288fed-0e4e-472d-9b56-f595db8c85c2" providerId="ADAL" clId="{459EA6AE-5A33-654C-A82B-4E2BB881E3FC}" dt="2025-09-24T15:46:54.092" v="408" actId="2696"/>
        <pc:sldMkLst>
          <pc:docMk/>
          <pc:sldMk cId="2966071690" sldId="259"/>
        </pc:sldMkLst>
      </pc:sldChg>
      <pc:sldChg chg="del ord">
        <pc:chgData name="Stella Shipman" userId="19288fed-0e4e-472d-9b56-f595db8c85c2" providerId="ADAL" clId="{459EA6AE-5A33-654C-A82B-4E2BB881E3FC}" dt="2025-09-24T16:02:35.175" v="752" actId="2696"/>
        <pc:sldMkLst>
          <pc:docMk/>
          <pc:sldMk cId="254802907" sldId="260"/>
        </pc:sldMkLst>
      </pc:sldChg>
      <pc:sldChg chg="modSp add del mod">
        <pc:chgData name="Stella Shipman" userId="19288fed-0e4e-472d-9b56-f595db8c85c2" providerId="ADAL" clId="{459EA6AE-5A33-654C-A82B-4E2BB881E3FC}" dt="2025-09-24T15:40:27.073" v="175" actId="20577"/>
        <pc:sldMkLst>
          <pc:docMk/>
          <pc:sldMk cId="0" sldId="261"/>
        </pc:sldMkLst>
        <pc:spChg chg="mod">
          <ac:chgData name="Stella Shipman" userId="19288fed-0e4e-472d-9b56-f595db8c85c2" providerId="ADAL" clId="{459EA6AE-5A33-654C-A82B-4E2BB881E3FC}" dt="2025-09-24T15:40:07.043" v="120" actId="2710"/>
          <ac:spMkLst>
            <pc:docMk/>
            <pc:sldMk cId="0" sldId="261"/>
            <ac:spMk id="205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0:27.073" v="175" actId="20577"/>
          <ac:spMkLst>
            <pc:docMk/>
            <pc:sldMk cId="0" sldId="261"/>
            <ac:spMk id="206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5:46:05.949" v="335" actId="2696"/>
        <pc:sldMkLst>
          <pc:docMk/>
          <pc:sldMk cId="0" sldId="262"/>
        </pc:sldMkLst>
        <pc:spChg chg="mod">
          <ac:chgData name="Stella Shipman" userId="19288fed-0e4e-472d-9b56-f595db8c85c2" providerId="ADAL" clId="{459EA6AE-5A33-654C-A82B-4E2BB881E3FC}" dt="2025-09-24T15:41:50.376" v="209" actId="404"/>
          <ac:spMkLst>
            <pc:docMk/>
            <pc:sldMk cId="0" sldId="262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1:18.876" v="181" actId="20577"/>
          <ac:spMkLst>
            <pc:docMk/>
            <pc:sldMk cId="0" sldId="262"/>
            <ac:spMk id="261" creationId="{00000000-0000-0000-0000-000000000000}"/>
          </ac:spMkLst>
        </pc:spChg>
      </pc:sldChg>
      <pc:sldChg chg="addSp modSp add del mod modNotes modNotesTx">
        <pc:chgData name="Stella Shipman" userId="19288fed-0e4e-472d-9b56-f595db8c85c2" providerId="ADAL" clId="{459EA6AE-5A33-654C-A82B-4E2BB881E3FC}" dt="2025-09-24T17:47:51.592" v="1984" actId="20577"/>
        <pc:sldMkLst>
          <pc:docMk/>
          <pc:sldMk cId="0" sldId="263"/>
        </pc:sldMkLst>
        <pc:spChg chg="add mod">
          <ac:chgData name="Stella Shipman" userId="19288fed-0e4e-472d-9b56-f595db8c85c2" providerId="ADAL" clId="{459EA6AE-5A33-654C-A82B-4E2BB881E3FC}" dt="2025-09-24T17:47:29.290" v="1978" actId="1076"/>
          <ac:spMkLst>
            <pc:docMk/>
            <pc:sldMk cId="0" sldId="263"/>
            <ac:spMk id="2" creationId="{07493718-9094-E560-4A40-F8FBA96796F8}"/>
          </ac:spMkLst>
        </pc:spChg>
        <pc:spChg chg="mod">
          <ac:chgData name="Stella Shipman" userId="19288fed-0e4e-472d-9b56-f595db8c85c2" providerId="ADAL" clId="{459EA6AE-5A33-654C-A82B-4E2BB881E3FC}" dt="2025-09-24T17:47:36.023" v="1980" actId="1076"/>
          <ac:spMkLst>
            <pc:docMk/>
            <pc:sldMk cId="0" sldId="263"/>
            <ac:spMk id="29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12:10.128" v="952"/>
          <ac:spMkLst>
            <pc:docMk/>
            <pc:sldMk cId="0" sldId="263"/>
            <ac:spMk id="29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42.814" v="1982" actId="14100"/>
          <ac:spMkLst>
            <pc:docMk/>
            <pc:sldMk cId="0" sldId="263"/>
            <ac:spMk id="29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39.836" v="1981" actId="14100"/>
          <ac:spMkLst>
            <pc:docMk/>
            <pc:sldMk cId="0" sldId="263"/>
            <ac:spMk id="29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32.854" v="1979" actId="1076"/>
          <ac:spMkLst>
            <pc:docMk/>
            <pc:sldMk cId="0" sldId="263"/>
            <ac:spMk id="300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5:46:49.840" v="406" actId="2696"/>
        <pc:sldMkLst>
          <pc:docMk/>
          <pc:sldMk cId="2821936824" sldId="263"/>
        </pc:sldMkLst>
        <pc:spChg chg="mod">
          <ac:chgData name="Stella Shipman" userId="19288fed-0e4e-472d-9b56-f595db8c85c2" providerId="ADAL" clId="{459EA6AE-5A33-654C-A82B-4E2BB881E3FC}" dt="2025-09-24T15:42:35.297" v="236" actId="20577"/>
          <ac:spMkLst>
            <pc:docMk/>
            <pc:sldMk cId="2821936824" sldId="263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2:12.990" v="214" actId="20577"/>
          <ac:spMkLst>
            <pc:docMk/>
            <pc:sldMk cId="2821936824" sldId="263"/>
            <ac:spMk id="261" creationId="{00000000-0000-0000-0000-000000000000}"/>
          </ac:spMkLst>
        </pc:spChg>
      </pc:sldChg>
      <pc:sldChg chg="modSp add mod ord">
        <pc:chgData name="Stella Shipman" userId="19288fed-0e4e-472d-9b56-f595db8c85c2" providerId="ADAL" clId="{459EA6AE-5A33-654C-A82B-4E2BB881E3FC}" dt="2025-09-24T15:46:36.700" v="383" actId="20577"/>
        <pc:sldMkLst>
          <pc:docMk/>
          <pc:sldMk cId="3399869354" sldId="264"/>
        </pc:sldMkLst>
        <pc:spChg chg="mod">
          <ac:chgData name="Stella Shipman" userId="19288fed-0e4e-472d-9b56-f595db8c85c2" providerId="ADAL" clId="{459EA6AE-5A33-654C-A82B-4E2BB881E3FC}" dt="2025-09-24T15:46:36.700" v="383" actId="20577"/>
          <ac:spMkLst>
            <pc:docMk/>
            <pc:sldMk cId="3399869354" sldId="264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6:31.043" v="361" actId="20577"/>
          <ac:spMkLst>
            <pc:docMk/>
            <pc:sldMk cId="3399869354" sldId="264"/>
            <ac:spMk id="261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46:46.487" v="405" actId="20577"/>
        <pc:sldMkLst>
          <pc:docMk/>
          <pc:sldMk cId="1404455101" sldId="265"/>
        </pc:sldMkLst>
        <pc:spChg chg="mod">
          <ac:chgData name="Stella Shipman" userId="19288fed-0e4e-472d-9b56-f595db8c85c2" providerId="ADAL" clId="{459EA6AE-5A33-654C-A82B-4E2BB881E3FC}" dt="2025-09-24T15:46:46.487" v="405" actId="20577"/>
          <ac:spMkLst>
            <pc:docMk/>
            <pc:sldMk cId="1404455101" sldId="265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6:40.472" v="385" actId="20577"/>
          <ac:spMkLst>
            <pc:docMk/>
            <pc:sldMk cId="1404455101" sldId="265"/>
            <ac:spMk id="261" creationId="{00000000-0000-0000-0000-000000000000}"/>
          </ac:spMkLst>
        </pc:spChg>
      </pc:sldChg>
      <pc:sldChg chg="add">
        <pc:chgData name="Stella Shipman" userId="19288fed-0e4e-472d-9b56-f595db8c85c2" providerId="ADAL" clId="{459EA6AE-5A33-654C-A82B-4E2BB881E3FC}" dt="2025-09-24T15:45:48.528" v="309" actId="2890"/>
        <pc:sldMkLst>
          <pc:docMk/>
          <pc:sldMk cId="3316156399" sldId="266"/>
        </pc:sldMkLst>
      </pc:sldChg>
      <pc:sldChg chg="modSp add mod">
        <pc:chgData name="Stella Shipman" userId="19288fed-0e4e-472d-9b56-f595db8c85c2" providerId="ADAL" clId="{459EA6AE-5A33-654C-A82B-4E2BB881E3FC}" dt="2025-09-24T15:48:53.441" v="447" actId="20577"/>
        <pc:sldMkLst>
          <pc:docMk/>
          <pc:sldMk cId="120701529" sldId="267"/>
        </pc:sldMkLst>
        <pc:spChg chg="mod">
          <ac:chgData name="Stella Shipman" userId="19288fed-0e4e-472d-9b56-f595db8c85c2" providerId="ADAL" clId="{459EA6AE-5A33-654C-A82B-4E2BB881E3FC}" dt="2025-09-24T15:48:53.441" v="447" actId="20577"/>
          <ac:spMkLst>
            <pc:docMk/>
            <pc:sldMk cId="120701529" sldId="267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8:42.163" v="411" actId="20577"/>
          <ac:spMkLst>
            <pc:docMk/>
            <pc:sldMk cId="120701529" sldId="267"/>
            <ac:spMk id="261" creationId="{00000000-0000-0000-0000-000000000000}"/>
          </ac:spMkLst>
        </pc:spChg>
      </pc:sldChg>
      <pc:sldChg chg="add del modNotes">
        <pc:chgData name="Stella Shipman" userId="19288fed-0e4e-472d-9b56-f595db8c85c2" providerId="ADAL" clId="{459EA6AE-5A33-654C-A82B-4E2BB881E3FC}" dt="2025-09-24T16:07:52.092" v="867" actId="2696"/>
        <pc:sldMkLst>
          <pc:docMk/>
          <pc:sldMk cId="0" sldId="268"/>
        </pc:sldMkLst>
      </pc:sldChg>
      <pc:sldChg chg="modSp add mod">
        <pc:chgData name="Stella Shipman" userId="19288fed-0e4e-472d-9b56-f595db8c85c2" providerId="ADAL" clId="{459EA6AE-5A33-654C-A82B-4E2BB881E3FC}" dt="2025-09-24T15:56:22.399" v="515" actId="404"/>
        <pc:sldMkLst>
          <pc:docMk/>
          <pc:sldMk cId="33807389" sldId="269"/>
        </pc:sldMkLst>
        <pc:spChg chg="mod">
          <ac:chgData name="Stella Shipman" userId="19288fed-0e4e-472d-9b56-f595db8c85c2" providerId="ADAL" clId="{459EA6AE-5A33-654C-A82B-4E2BB881E3FC}" dt="2025-09-24T15:56:22.399" v="515" actId="404"/>
          <ac:spMkLst>
            <pc:docMk/>
            <pc:sldMk cId="33807389" sldId="269"/>
            <ac:spMk id="240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59:37.254" v="630" actId="20577"/>
        <pc:sldMkLst>
          <pc:docMk/>
          <pc:sldMk cId="3474230749" sldId="270"/>
        </pc:sldMkLst>
        <pc:spChg chg="mod">
          <ac:chgData name="Stella Shipman" userId="19288fed-0e4e-472d-9b56-f595db8c85c2" providerId="ADAL" clId="{459EA6AE-5A33-654C-A82B-4E2BB881E3FC}" dt="2025-09-24T15:59:37.254" v="630" actId="20577"/>
          <ac:spMkLst>
            <pc:docMk/>
            <pc:sldMk cId="3474230749" sldId="270"/>
            <ac:spMk id="240" creationId="{00000000-0000-0000-0000-000000000000}"/>
          </ac:spMkLst>
        </pc:spChg>
      </pc:sldChg>
      <pc:sldChg chg="addSp delSp modSp add mod modClrScheme chgLayout">
        <pc:chgData name="Stella Shipman" userId="19288fed-0e4e-472d-9b56-f595db8c85c2" providerId="ADAL" clId="{459EA6AE-5A33-654C-A82B-4E2BB881E3FC}" dt="2025-09-28T19:19:30.589" v="5975" actId="478"/>
        <pc:sldMkLst>
          <pc:docMk/>
          <pc:sldMk cId="2183353082" sldId="271"/>
        </pc:sldMkLst>
        <pc:spChg chg="add del">
          <ac:chgData name="Stella Shipman" userId="19288fed-0e4e-472d-9b56-f595db8c85c2" providerId="ADAL" clId="{459EA6AE-5A33-654C-A82B-4E2BB881E3FC}" dt="2025-09-28T19:06:57.578" v="5846" actId="22"/>
          <ac:spMkLst>
            <pc:docMk/>
            <pc:sldMk cId="2183353082" sldId="271"/>
            <ac:spMk id="3" creationId="{924F5E99-AFA0-9D7B-0ECF-C5E75AA7A99E}"/>
          </ac:spMkLst>
        </pc:spChg>
        <pc:spChg chg="add del mod">
          <ac:chgData name="Stella Shipman" userId="19288fed-0e4e-472d-9b56-f595db8c85c2" providerId="ADAL" clId="{459EA6AE-5A33-654C-A82B-4E2BB881E3FC}" dt="2025-09-28T19:10:06.408" v="5886"/>
          <ac:spMkLst>
            <pc:docMk/>
            <pc:sldMk cId="2183353082" sldId="271"/>
            <ac:spMk id="8" creationId="{D0023908-AAB1-C7FE-33B7-6A4078A4A017}"/>
          </ac:spMkLst>
        </pc:spChg>
        <pc:spChg chg="add mod">
          <ac:chgData name="Stella Shipman" userId="19288fed-0e4e-472d-9b56-f595db8c85c2" providerId="ADAL" clId="{459EA6AE-5A33-654C-A82B-4E2BB881E3FC}" dt="2025-09-28T19:10:49.909" v="5891" actId="167"/>
          <ac:spMkLst>
            <pc:docMk/>
            <pc:sldMk cId="2183353082" sldId="271"/>
            <ac:spMk id="9" creationId="{3E37CBAA-8296-0C69-99F8-FD0AB4589CE9}"/>
          </ac:spMkLst>
        </pc:spChg>
        <pc:spChg chg="add del mod">
          <ac:chgData name="Stella Shipman" userId="19288fed-0e4e-472d-9b56-f595db8c85c2" providerId="ADAL" clId="{459EA6AE-5A33-654C-A82B-4E2BB881E3FC}" dt="2025-09-28T19:19:30.589" v="5975" actId="478"/>
          <ac:spMkLst>
            <pc:docMk/>
            <pc:sldMk cId="2183353082" sldId="271"/>
            <ac:spMk id="10" creationId="{7A012406-2ED6-970F-EE09-4E2AB3D1D93A}"/>
          </ac:spMkLst>
        </pc:spChg>
        <pc:spChg chg="mod ord">
          <ac:chgData name="Stella Shipman" userId="19288fed-0e4e-472d-9b56-f595db8c85c2" providerId="ADAL" clId="{459EA6AE-5A33-654C-A82B-4E2BB881E3FC}" dt="2025-09-28T19:16:37.025" v="5946" actId="404"/>
          <ac:spMkLst>
            <pc:docMk/>
            <pc:sldMk cId="2183353082" sldId="271"/>
            <ac:spMk id="240" creationId="{00000000-0000-0000-0000-000000000000}"/>
          </ac:spMkLst>
        </pc:spChg>
        <pc:spChg chg="mod ord">
          <ac:chgData name="Stella Shipman" userId="19288fed-0e4e-472d-9b56-f595db8c85c2" providerId="ADAL" clId="{459EA6AE-5A33-654C-A82B-4E2BB881E3FC}" dt="2025-09-28T19:17:36.802" v="5963" actId="1076"/>
          <ac:spMkLst>
            <pc:docMk/>
            <pc:sldMk cId="2183353082" sldId="271"/>
            <ac:spMk id="241" creationId="{00000000-0000-0000-0000-000000000000}"/>
          </ac:spMkLst>
        </pc:spChg>
        <pc:picChg chg="add mod modCrop">
          <ac:chgData name="Stella Shipman" userId="19288fed-0e4e-472d-9b56-f595db8c85c2" providerId="ADAL" clId="{459EA6AE-5A33-654C-A82B-4E2BB881E3FC}" dt="2025-09-28T19:19:23.853" v="5973" actId="1076"/>
          <ac:picMkLst>
            <pc:docMk/>
            <pc:sldMk cId="2183353082" sldId="271"/>
            <ac:picMk id="5" creationId="{D80A65E2-E9AA-8363-4239-595C44143AC4}"/>
          </ac:picMkLst>
        </pc:picChg>
        <pc:picChg chg="add mod modCrop">
          <ac:chgData name="Stella Shipman" userId="19288fed-0e4e-472d-9b56-f595db8c85c2" providerId="ADAL" clId="{459EA6AE-5A33-654C-A82B-4E2BB881E3FC}" dt="2025-09-28T19:15:43.057" v="5928" actId="14100"/>
          <ac:picMkLst>
            <pc:docMk/>
            <pc:sldMk cId="2183353082" sldId="271"/>
            <ac:picMk id="6" creationId="{13CC1D82-2B02-E31D-A804-B7079167D58D}"/>
          </ac:picMkLst>
        </pc:picChg>
        <pc:picChg chg="add mod modCrop">
          <ac:chgData name="Stella Shipman" userId="19288fed-0e4e-472d-9b56-f595db8c85c2" providerId="ADAL" clId="{459EA6AE-5A33-654C-A82B-4E2BB881E3FC}" dt="2025-09-28T19:16:15.676" v="5939" actId="1076"/>
          <ac:picMkLst>
            <pc:docMk/>
            <pc:sldMk cId="2183353082" sldId="271"/>
            <ac:picMk id="7" creationId="{798F8DF9-6440-355A-7F0D-A8B8C06A9C2E}"/>
          </ac:picMkLst>
        </pc:picChg>
      </pc:sldChg>
      <pc:sldChg chg="modSp add mod">
        <pc:chgData name="Stella Shipman" userId="19288fed-0e4e-472d-9b56-f595db8c85c2" providerId="ADAL" clId="{459EA6AE-5A33-654C-A82B-4E2BB881E3FC}" dt="2025-09-28T19:40:39.370" v="6069" actId="113"/>
        <pc:sldMkLst>
          <pc:docMk/>
          <pc:sldMk cId="1351329635" sldId="272"/>
        </pc:sldMkLst>
        <pc:spChg chg="mod">
          <ac:chgData name="Stella Shipman" userId="19288fed-0e4e-472d-9b56-f595db8c85c2" providerId="ADAL" clId="{459EA6AE-5A33-654C-A82B-4E2BB881E3FC}" dt="2025-09-24T15:58:17.485" v="593" actId="404"/>
          <ac:spMkLst>
            <pc:docMk/>
            <pc:sldMk cId="1351329635" sldId="272"/>
            <ac:spMk id="24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8T19:40:39.370" v="6069" actId="113"/>
          <ac:spMkLst>
            <pc:docMk/>
            <pc:sldMk cId="1351329635" sldId="272"/>
            <ac:spMk id="241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7:12:15.444" v="953" actId="2696"/>
        <pc:sldMkLst>
          <pc:docMk/>
          <pc:sldMk cId="2168244485" sldId="273"/>
        </pc:sldMkLst>
        <pc:spChg chg="mod">
          <ac:chgData name="Stella Shipman" userId="19288fed-0e4e-472d-9b56-f595db8c85c2" providerId="ADAL" clId="{459EA6AE-5A33-654C-A82B-4E2BB881E3FC}" dt="2025-09-24T16:01:29.499" v="683" actId="404"/>
          <ac:spMkLst>
            <pc:docMk/>
            <pc:sldMk cId="2168244485" sldId="273"/>
            <ac:spMk id="240" creationId="{00000000-0000-0000-0000-000000000000}"/>
          </ac:spMkLst>
        </pc:spChg>
      </pc:sldChg>
      <pc:sldChg chg="addSp delSp modSp add mod">
        <pc:chgData name="Stella Shipman" userId="19288fed-0e4e-472d-9b56-f595db8c85c2" providerId="ADAL" clId="{459EA6AE-5A33-654C-A82B-4E2BB881E3FC}" dt="2025-09-26T19:43:07.371" v="5624" actId="20577"/>
        <pc:sldMkLst>
          <pc:docMk/>
          <pc:sldMk cId="282738015" sldId="274"/>
        </pc:sldMkLst>
        <pc:spChg chg="add del mod">
          <ac:chgData name="Stella Shipman" userId="19288fed-0e4e-472d-9b56-f595db8c85c2" providerId="ADAL" clId="{459EA6AE-5A33-654C-A82B-4E2BB881E3FC}" dt="2025-09-24T18:22:01.507" v="3412"/>
          <ac:spMkLst>
            <pc:docMk/>
            <pc:sldMk cId="282738015" sldId="274"/>
            <ac:spMk id="2" creationId="{1AE4EF2D-5614-7F4C-3254-9737DE688AF9}"/>
          </ac:spMkLst>
        </pc:spChg>
        <pc:spChg chg="mod">
          <ac:chgData name="Stella Shipman" userId="19288fed-0e4e-472d-9b56-f595db8c85c2" providerId="ADAL" clId="{459EA6AE-5A33-654C-A82B-4E2BB881E3FC}" dt="2025-09-24T16:02:05.230" v="706" actId="20577"/>
          <ac:spMkLst>
            <pc:docMk/>
            <pc:sldMk cId="282738015" sldId="274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18.502" v="5223" actId="404"/>
          <ac:spMkLst>
            <pc:docMk/>
            <pc:sldMk cId="282738015" sldId="274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20.571" v="5224" actId="404"/>
          <ac:spMkLst>
            <pc:docMk/>
            <pc:sldMk cId="282738015" sldId="274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20:04:54.258" v="5396" actId="14100"/>
          <ac:spMkLst>
            <pc:docMk/>
            <pc:sldMk cId="282738015" sldId="274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6T04:34:03.465" v="5584" actId="948"/>
          <ac:spMkLst>
            <pc:docMk/>
            <pc:sldMk cId="282738015" sldId="274"/>
            <ac:spMk id="25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6T19:43:07.371" v="5624" actId="20577"/>
          <ac:spMkLst>
            <pc:docMk/>
            <pc:sldMk cId="282738015" sldId="274"/>
            <ac:spMk id="251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22.811" v="5225" actId="404"/>
          <ac:spMkLst>
            <pc:docMk/>
            <pc:sldMk cId="282738015" sldId="274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1:48.588" v="3409" actId="21"/>
          <ac:grpSpMkLst>
            <pc:docMk/>
            <pc:sldMk cId="282738015" sldId="274"/>
            <ac:grpSpMk id="253" creationId="{00000000-0000-0000-0000-000000000000}"/>
          </ac:grpSpMkLst>
        </pc:grpChg>
      </pc:sldChg>
      <pc:sldChg chg="modSp add del mod ord">
        <pc:chgData name="Stella Shipman" userId="19288fed-0e4e-472d-9b56-f595db8c85c2" providerId="ADAL" clId="{459EA6AE-5A33-654C-A82B-4E2BB881E3FC}" dt="2025-09-24T18:21:02.190" v="3408" actId="2696"/>
        <pc:sldMkLst>
          <pc:docMk/>
          <pc:sldMk cId="3481214406" sldId="275"/>
        </pc:sldMkLst>
        <pc:spChg chg="mod">
          <ac:chgData name="Stella Shipman" userId="19288fed-0e4e-472d-9b56-f595db8c85c2" providerId="ADAL" clId="{459EA6AE-5A33-654C-A82B-4E2BB881E3FC}" dt="2025-09-24T16:03:08.255" v="786" actId="20577"/>
          <ac:spMkLst>
            <pc:docMk/>
            <pc:sldMk cId="3481214406" sldId="275"/>
            <ac:spMk id="246" creationId="{00000000-0000-0000-0000-000000000000}"/>
          </ac:spMkLst>
        </pc:spChg>
      </pc:sldChg>
      <pc:sldChg chg="addSp delSp modSp add del mod ord">
        <pc:chgData name="Stella Shipman" userId="19288fed-0e4e-472d-9b56-f595db8c85c2" providerId="ADAL" clId="{459EA6AE-5A33-654C-A82B-4E2BB881E3FC}" dt="2025-09-24T18:20:59.852" v="3407" actId="2696"/>
        <pc:sldMkLst>
          <pc:docMk/>
          <pc:sldMk cId="491823397" sldId="276"/>
        </pc:sldMkLst>
        <pc:spChg chg="add del">
          <ac:chgData name="Stella Shipman" userId="19288fed-0e4e-472d-9b56-f595db8c85c2" providerId="ADAL" clId="{459EA6AE-5A33-654C-A82B-4E2BB881E3FC}" dt="2025-09-24T18:20:44.567" v="3404" actId="22"/>
          <ac:spMkLst>
            <pc:docMk/>
            <pc:sldMk cId="491823397" sldId="276"/>
            <ac:spMk id="3" creationId="{C4FB376C-8D60-70B5-97C2-F3F5ADB3B5AC}"/>
          </ac:spMkLst>
        </pc:spChg>
        <pc:spChg chg="mod">
          <ac:chgData name="Stella Shipman" userId="19288fed-0e4e-472d-9b56-f595db8c85c2" providerId="ADAL" clId="{459EA6AE-5A33-654C-A82B-4E2BB881E3FC}" dt="2025-09-24T16:03:24.954" v="833" actId="20577"/>
          <ac:spMkLst>
            <pc:docMk/>
            <pc:sldMk cId="491823397" sldId="276"/>
            <ac:spMk id="246" creationId="{00000000-0000-0000-0000-000000000000}"/>
          </ac:spMkLst>
        </pc:spChg>
      </pc:sldChg>
      <pc:sldChg chg="addSp delSp modSp new del mod modClrScheme chgLayout">
        <pc:chgData name="Stella Shipman" userId="19288fed-0e4e-472d-9b56-f595db8c85c2" providerId="ADAL" clId="{459EA6AE-5A33-654C-A82B-4E2BB881E3FC}" dt="2025-09-28T19:49:25.122" v="6090" actId="2696"/>
        <pc:sldMkLst>
          <pc:docMk/>
          <pc:sldMk cId="3682108917" sldId="277"/>
        </pc:sldMkLst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2" creationId="{0976C3AB-D3F4-B53E-5076-64E43C2A4268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3" creationId="{7A4A44D4-8E07-0EE7-AB14-444A4D9DACC4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4" creationId="{905EABE8-3B90-0E7E-DE5F-8A454710BEA8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5" creationId="{D1DE0C23-755D-BEFE-ACE1-14E54BAED867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6" creationId="{6EE74EED-0CD5-3443-8694-9793BD4A5946}"/>
          </ac:spMkLst>
        </pc:spChg>
        <pc:spChg chg="add mod">
          <ac:chgData name="Stella Shipman" userId="19288fed-0e4e-472d-9b56-f595db8c85c2" providerId="ADAL" clId="{459EA6AE-5A33-654C-A82B-4E2BB881E3FC}" dt="2025-09-26T19:57:04.683" v="5820" actId="1076"/>
          <ac:spMkLst>
            <pc:docMk/>
            <pc:sldMk cId="3682108917" sldId="277"/>
            <ac:spMk id="7" creationId="{CFDADD71-D303-D397-7315-F704CFB3FC3A}"/>
          </ac:spMkLst>
        </pc:spChg>
        <pc:spChg chg="add del">
          <ac:chgData name="Stella Shipman" userId="19288fed-0e4e-472d-9b56-f595db8c85c2" providerId="ADAL" clId="{459EA6AE-5A33-654C-A82B-4E2BB881E3FC}" dt="2025-09-26T19:51:35.192" v="5684" actId="22"/>
          <ac:spMkLst>
            <pc:docMk/>
            <pc:sldMk cId="3682108917" sldId="277"/>
            <ac:spMk id="14" creationId="{30E775C3-61A5-7FFE-EAD5-2BE43FECAB62}"/>
          </ac:spMkLst>
        </pc:spChg>
        <pc:spChg chg="add del mod">
          <ac:chgData name="Stella Shipman" userId="19288fed-0e4e-472d-9b56-f595db8c85c2" providerId="ADAL" clId="{459EA6AE-5A33-654C-A82B-4E2BB881E3FC}" dt="2025-09-26T19:55:10.536" v="5755" actId="767"/>
          <ac:spMkLst>
            <pc:docMk/>
            <pc:sldMk cId="3682108917" sldId="277"/>
            <ac:spMk id="19" creationId="{F0E92D88-05C4-9BBE-5BE9-33F787A26F11}"/>
          </ac:spMkLst>
        </pc:spChg>
        <pc:spChg chg="add mod">
          <ac:chgData name="Stella Shipman" userId="19288fed-0e4e-472d-9b56-f595db8c85c2" providerId="ADAL" clId="{459EA6AE-5A33-654C-A82B-4E2BB881E3FC}" dt="2025-09-26T19:56:31.588" v="5815" actId="1076"/>
          <ac:spMkLst>
            <pc:docMk/>
            <pc:sldMk cId="3682108917" sldId="277"/>
            <ac:spMk id="20" creationId="{7A1EF8C1-B72A-081C-EF23-BDFF1804C5E9}"/>
          </ac:spMkLst>
        </pc:spChg>
        <pc:spChg chg="add mod">
          <ac:chgData name="Stella Shipman" userId="19288fed-0e4e-472d-9b56-f595db8c85c2" providerId="ADAL" clId="{459EA6AE-5A33-654C-A82B-4E2BB881E3FC}" dt="2025-09-26T19:56:27.562" v="5814" actId="1076"/>
          <ac:spMkLst>
            <pc:docMk/>
            <pc:sldMk cId="3682108917" sldId="277"/>
            <ac:spMk id="21" creationId="{4A15378A-F09D-966A-48CF-964EE02337BB}"/>
          </ac:spMkLst>
        </pc:spChg>
        <pc:grpChg chg="add mod">
          <ac:chgData name="Stella Shipman" userId="19288fed-0e4e-472d-9b56-f595db8c85c2" providerId="ADAL" clId="{459EA6AE-5A33-654C-A82B-4E2BB881E3FC}" dt="2025-09-26T19:54:37.597" v="5753" actId="1076"/>
          <ac:grpSpMkLst>
            <pc:docMk/>
            <pc:sldMk cId="3682108917" sldId="277"/>
            <ac:grpSpMk id="12" creationId="{A391FC99-E13C-F9AE-62BC-9C397C25D698}"/>
          </ac:grpSpMkLst>
        </pc:grpChg>
        <pc:grpChg chg="add mod">
          <ac:chgData name="Stella Shipman" userId="19288fed-0e4e-472d-9b56-f595db8c85c2" providerId="ADAL" clId="{459EA6AE-5A33-654C-A82B-4E2BB881E3FC}" dt="2025-09-26T19:57:00.041" v="5819" actId="1076"/>
          <ac:grpSpMkLst>
            <pc:docMk/>
            <pc:sldMk cId="3682108917" sldId="277"/>
            <ac:grpSpMk id="22" creationId="{1BAF416C-9CAD-041F-BA6C-690836518ADE}"/>
          </ac:grpSpMkLst>
        </pc:grpChg>
        <pc:grpChg chg="add mod">
          <ac:chgData name="Stella Shipman" userId="19288fed-0e4e-472d-9b56-f595db8c85c2" providerId="ADAL" clId="{459EA6AE-5A33-654C-A82B-4E2BB881E3FC}" dt="2025-09-26T19:56:55.774" v="5818" actId="1076"/>
          <ac:grpSpMkLst>
            <pc:docMk/>
            <pc:sldMk cId="3682108917" sldId="277"/>
            <ac:grpSpMk id="23" creationId="{84C25FE6-C470-A381-3E3E-5108BB022F3C}"/>
          </ac:grpSpMkLst>
        </pc:grpChg>
        <pc:picChg chg="add mod modCrop">
          <ac:chgData name="Stella Shipman" userId="19288fed-0e4e-472d-9b56-f595db8c85c2" providerId="ADAL" clId="{459EA6AE-5A33-654C-A82B-4E2BB881E3FC}" dt="2025-09-26T19:47:51.680" v="5659" actId="1076"/>
          <ac:picMkLst>
            <pc:docMk/>
            <pc:sldMk cId="3682108917" sldId="277"/>
            <ac:picMk id="9" creationId="{60A7D276-E1DB-1FE0-15D3-A1EC9E52AA9D}"/>
          </ac:picMkLst>
        </pc:picChg>
        <pc:picChg chg="add mod modCrop">
          <ac:chgData name="Stella Shipman" userId="19288fed-0e4e-472d-9b56-f595db8c85c2" providerId="ADAL" clId="{459EA6AE-5A33-654C-A82B-4E2BB881E3FC}" dt="2025-09-26T19:52:35.806" v="5696" actId="1076"/>
          <ac:picMkLst>
            <pc:docMk/>
            <pc:sldMk cId="3682108917" sldId="277"/>
            <ac:picMk id="11" creationId="{D9765030-D52E-E6D0-4762-74DA815CDFDF}"/>
          </ac:picMkLst>
        </pc:picChg>
        <pc:picChg chg="add del mod">
          <ac:chgData name="Stella Shipman" userId="19288fed-0e4e-472d-9b56-f595db8c85c2" providerId="ADAL" clId="{459EA6AE-5A33-654C-A82B-4E2BB881E3FC}" dt="2025-09-26T19:51:49.704" v="5689" actId="478"/>
          <ac:picMkLst>
            <pc:docMk/>
            <pc:sldMk cId="3682108917" sldId="277"/>
            <ac:picMk id="16" creationId="{BAE20658-4597-BA94-5DF7-C1EFAC6BD413}"/>
          </ac:picMkLst>
        </pc:picChg>
        <pc:picChg chg="add mod modCrop">
          <ac:chgData name="Stella Shipman" userId="19288fed-0e4e-472d-9b56-f595db8c85c2" providerId="ADAL" clId="{459EA6AE-5A33-654C-A82B-4E2BB881E3FC}" dt="2025-09-26T19:54:16.957" v="5714" actId="14100"/>
          <ac:picMkLst>
            <pc:docMk/>
            <pc:sldMk cId="3682108917" sldId="277"/>
            <ac:picMk id="18" creationId="{E610BC95-28FE-797C-F368-775ABE0BF159}"/>
          </ac:picMkLst>
        </pc:picChg>
      </pc:sldChg>
      <pc:sldChg chg="add">
        <pc:chgData name="Stella Shipman" userId="19288fed-0e4e-472d-9b56-f595db8c85c2" providerId="ADAL" clId="{459EA6AE-5A33-654C-A82B-4E2BB881E3FC}" dt="2025-09-24T16:06:16.149" v="847"/>
        <pc:sldMkLst>
          <pc:docMk/>
          <pc:sldMk cId="3986624624" sldId="278"/>
        </pc:sldMkLst>
      </pc:sldChg>
      <pc:sldChg chg="add">
        <pc:chgData name="Stella Shipman" userId="19288fed-0e4e-472d-9b56-f595db8c85c2" providerId="ADAL" clId="{459EA6AE-5A33-654C-A82B-4E2BB881E3FC}" dt="2025-09-24T16:06:20.347" v="848"/>
        <pc:sldMkLst>
          <pc:docMk/>
          <pc:sldMk cId="3869113735" sldId="279"/>
        </pc:sldMkLst>
      </pc:sldChg>
      <pc:sldChg chg="modSp add del mod modNotes">
        <pc:chgData name="Stella Shipman" userId="19288fed-0e4e-472d-9b56-f595db8c85c2" providerId="ADAL" clId="{459EA6AE-5A33-654C-A82B-4E2BB881E3FC}" dt="2025-09-28T19:48:02.272" v="6071" actId="2696"/>
        <pc:sldMkLst>
          <pc:docMk/>
          <pc:sldMk cId="0" sldId="280"/>
        </pc:sldMkLst>
        <pc:spChg chg="mod">
          <ac:chgData name="Stella Shipman" userId="19288fed-0e4e-472d-9b56-f595db8c85c2" providerId="ADAL" clId="{459EA6AE-5A33-654C-A82B-4E2BB881E3FC}" dt="2025-09-24T16:07:30.336" v="866" actId="20577"/>
          <ac:spMkLst>
            <pc:docMk/>
            <pc:sldMk cId="0" sldId="280"/>
            <ac:spMk id="522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6:23:56.020" v="918" actId="20577"/>
          <ac:spMkLst>
            <pc:docMk/>
            <pc:sldMk cId="0" sldId="280"/>
            <ac:spMk id="523" creationId="{00000000-0000-0000-0000-000000000000}"/>
          </ac:spMkLst>
        </pc:spChg>
      </pc:sldChg>
      <pc:sldChg chg="addSp delSp modSp add mod">
        <pc:chgData name="Stella Shipman" userId="19288fed-0e4e-472d-9b56-f595db8c85c2" providerId="ADAL" clId="{459EA6AE-5A33-654C-A82B-4E2BB881E3FC}" dt="2025-09-26T04:35:17.052" v="5622" actId="207"/>
        <pc:sldMkLst>
          <pc:docMk/>
          <pc:sldMk cId="427667390" sldId="281"/>
        </pc:sldMkLst>
        <pc:spChg chg="add mod">
          <ac:chgData name="Stella Shipman" userId="19288fed-0e4e-472d-9b56-f595db8c85c2" providerId="ADAL" clId="{459EA6AE-5A33-654C-A82B-4E2BB881E3FC}" dt="2025-09-26T04:35:17.052" v="5622" actId="207"/>
          <ac:spMkLst>
            <pc:docMk/>
            <pc:sldMk cId="427667390" sldId="281"/>
            <ac:spMk id="2" creationId="{F00F60CA-B33C-A378-086A-3BF44DBF6B59}"/>
          </ac:spMkLst>
        </pc:spChg>
        <pc:spChg chg="mod">
          <ac:chgData name="Stella Shipman" userId="19288fed-0e4e-472d-9b56-f595db8c85c2" providerId="ADAL" clId="{459EA6AE-5A33-654C-A82B-4E2BB881E3FC}" dt="2025-09-24T18:20:22.609" v="3384"/>
          <ac:spMkLst>
            <pc:docMk/>
            <pc:sldMk cId="427667390" sldId="281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39.590" v="5280" actId="404"/>
          <ac:spMkLst>
            <pc:docMk/>
            <pc:sldMk cId="427667390" sldId="281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41.756" v="5281" actId="404"/>
          <ac:spMkLst>
            <pc:docMk/>
            <pc:sldMk cId="427667390" sldId="281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2:18.769" v="5232" actId="14100"/>
          <ac:spMkLst>
            <pc:docMk/>
            <pc:sldMk cId="427667390" sldId="281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2:15.377" v="5231" actId="14100"/>
          <ac:spMkLst>
            <pc:docMk/>
            <pc:sldMk cId="427667390" sldId="281"/>
            <ac:spMk id="25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6T04:34:26.764" v="5586" actId="113"/>
          <ac:spMkLst>
            <pc:docMk/>
            <pc:sldMk cId="427667390" sldId="281"/>
            <ac:spMk id="251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44.094" v="5282" actId="404"/>
          <ac:spMkLst>
            <pc:docMk/>
            <pc:sldMk cId="427667390" sldId="281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2:09.547" v="3413" actId="478"/>
          <ac:grpSpMkLst>
            <pc:docMk/>
            <pc:sldMk cId="427667390" sldId="281"/>
            <ac:grpSpMk id="253" creationId="{00000000-0000-0000-0000-000000000000}"/>
          </ac:grpSpMkLst>
        </pc:grpChg>
      </pc:sldChg>
      <pc:sldChg chg="delSp modSp add mod">
        <pc:chgData name="Stella Shipman" userId="19288fed-0e4e-472d-9b56-f595db8c85c2" providerId="ADAL" clId="{459EA6AE-5A33-654C-A82B-4E2BB881E3FC}" dt="2025-09-28T19:06:05.935" v="5844" actId="20577"/>
        <pc:sldMkLst>
          <pc:docMk/>
          <pc:sldMk cId="1213768795" sldId="282"/>
        </pc:sldMkLst>
        <pc:spChg chg="mod">
          <ac:chgData name="Stella Shipman" userId="19288fed-0e4e-472d-9b56-f595db8c85c2" providerId="ADAL" clId="{459EA6AE-5A33-654C-A82B-4E2BB881E3FC}" dt="2025-09-24T18:20:56.925" v="3406"/>
          <ac:spMkLst>
            <pc:docMk/>
            <pc:sldMk cId="1213768795" sldId="282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5.123" v="5284" actId="404"/>
          <ac:spMkLst>
            <pc:docMk/>
            <pc:sldMk cId="1213768795" sldId="282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7.581" v="5285" actId="404"/>
          <ac:spMkLst>
            <pc:docMk/>
            <pc:sldMk cId="1213768795" sldId="282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8T19:06:05.935" v="5844" actId="20577"/>
          <ac:spMkLst>
            <pc:docMk/>
            <pc:sldMk cId="1213768795" sldId="282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9.942" v="5286" actId="404"/>
          <ac:spMkLst>
            <pc:docMk/>
            <pc:sldMk cId="1213768795" sldId="282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2:13.451" v="3414" actId="478"/>
          <ac:grpSpMkLst>
            <pc:docMk/>
            <pc:sldMk cId="1213768795" sldId="282"/>
            <ac:grpSpMk id="253" creationId="{00000000-0000-0000-0000-000000000000}"/>
          </ac:grpSpMkLst>
        </pc:grpChg>
      </pc:sldChg>
      <pc:sldChg chg="addSp delSp modSp add del mod">
        <pc:chgData name="Stella Shipman" userId="19288fed-0e4e-472d-9b56-f595db8c85c2" providerId="ADAL" clId="{459EA6AE-5A33-654C-A82B-4E2BB881E3FC}" dt="2025-09-24T19:23:47.263" v="5283" actId="2696"/>
        <pc:sldMkLst>
          <pc:docMk/>
          <pc:sldMk cId="2913742864" sldId="283"/>
        </pc:sldMkLst>
        <pc:spChg chg="add del mod">
          <ac:chgData name="Stella Shipman" userId="19288fed-0e4e-472d-9b56-f595db8c85c2" providerId="ADAL" clId="{459EA6AE-5A33-654C-A82B-4E2BB881E3FC}" dt="2025-09-24T19:13:25.213" v="4982" actId="21"/>
          <ac:spMkLst>
            <pc:docMk/>
            <pc:sldMk cId="2913742864" sldId="283"/>
            <ac:spMk id="3" creationId="{78E9D519-7BD1-47BE-ECF0-0701292CBAB9}"/>
          </ac:spMkLst>
        </pc:spChg>
        <pc:spChg chg="add del mod">
          <ac:chgData name="Stella Shipman" userId="19288fed-0e4e-472d-9b56-f595db8c85c2" providerId="ADAL" clId="{459EA6AE-5A33-654C-A82B-4E2BB881E3FC}" dt="2025-09-24T19:13:29.326" v="4986" actId="21"/>
          <ac:spMkLst>
            <pc:docMk/>
            <pc:sldMk cId="2913742864" sldId="283"/>
            <ac:spMk id="5" creationId="{1EB4841C-A82C-E5E5-BAA8-4E39F4BC5ACB}"/>
          </ac:spMkLst>
        </pc:spChg>
        <pc:spChg chg="mod">
          <ac:chgData name="Stella Shipman" userId="19288fed-0e4e-472d-9b56-f595db8c85c2" providerId="ADAL" clId="{459EA6AE-5A33-654C-A82B-4E2BB881E3FC}" dt="2025-09-24T19:21:06.634" v="5221" actId="404"/>
          <ac:spMkLst>
            <pc:docMk/>
            <pc:sldMk cId="2913742864" sldId="283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09.925" v="5222" actId="404"/>
          <ac:spMkLst>
            <pc:docMk/>
            <pc:sldMk cId="2913742864" sldId="283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16:04.574" v="5013" actId="14100"/>
          <ac:spMkLst>
            <pc:docMk/>
            <pc:sldMk cId="2913742864" sldId="283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15:59.723" v="5012" actId="14100"/>
          <ac:spMkLst>
            <pc:docMk/>
            <pc:sldMk cId="2913742864" sldId="283"/>
            <ac:spMk id="250" creationId="{00000000-0000-0000-0000-000000000000}"/>
          </ac:spMkLst>
        </pc:spChg>
        <pc:spChg chg="del mod">
          <ac:chgData name="Stella Shipman" userId="19288fed-0e4e-472d-9b56-f595db8c85c2" providerId="ADAL" clId="{459EA6AE-5A33-654C-A82B-4E2BB881E3FC}" dt="2025-09-24T19:13:27.122" v="4984" actId="21"/>
          <ac:spMkLst>
            <pc:docMk/>
            <pc:sldMk cId="2913742864" sldId="283"/>
            <ac:spMk id="251" creationId="{00000000-0000-0000-0000-000000000000}"/>
          </ac:spMkLst>
        </pc:spChg>
        <pc:spChg chg="del">
          <ac:chgData name="Stella Shipman" userId="19288fed-0e4e-472d-9b56-f595db8c85c2" providerId="ADAL" clId="{459EA6AE-5A33-654C-A82B-4E2BB881E3FC}" dt="2025-09-24T19:13:22.609" v="4980" actId="21"/>
          <ac:spMkLst>
            <pc:docMk/>
            <pc:sldMk cId="2913742864" sldId="283"/>
            <ac:spMk id="252" creationId="{00000000-0000-0000-0000-000000000000}"/>
          </ac:spMkLst>
        </pc:spChg>
        <pc:graphicFrameChg chg="add mod modGraphic">
          <ac:chgData name="Stella Shipman" userId="19288fed-0e4e-472d-9b56-f595db8c85c2" providerId="ADAL" clId="{459EA6AE-5A33-654C-A82B-4E2BB881E3FC}" dt="2025-09-24T19:20:53.126" v="5220" actId="1076"/>
          <ac:graphicFrameMkLst>
            <pc:docMk/>
            <pc:sldMk cId="2913742864" sldId="283"/>
            <ac:graphicFrameMk id="6" creationId="{B53ED4AB-C469-2B82-A281-478B0987BB91}"/>
          </ac:graphicFrameMkLst>
        </pc:graphicFrameChg>
      </pc:sldChg>
      <pc:sldChg chg="ord">
        <pc:chgData name="Stella Shipman" userId="19288fed-0e4e-472d-9b56-f595db8c85c2" providerId="ADAL" clId="{459EA6AE-5A33-654C-A82B-4E2BB881E3FC}" dt="2025-09-28T19:05:19.510" v="5822" actId="20578"/>
        <pc:sldMkLst>
          <pc:docMk/>
          <pc:sldMk cId="1010025027" sldId="285"/>
        </pc:sldMkLst>
      </pc:sldChg>
      <pc:sldChg chg="ord">
        <pc:chgData name="Stella Shipman" userId="19288fed-0e4e-472d-9b56-f595db8c85c2" providerId="ADAL" clId="{459EA6AE-5A33-654C-A82B-4E2BB881E3FC}" dt="2025-09-28T19:05:17.676" v="5821" actId="20578"/>
        <pc:sldMkLst>
          <pc:docMk/>
          <pc:sldMk cId="2685461797" sldId="286"/>
        </pc:sldMkLst>
      </pc:sldChg>
      <pc:sldChg chg="addSp delSp modSp add mod">
        <pc:chgData name="Stella Shipman" userId="19288fed-0e4e-472d-9b56-f595db8c85c2" providerId="ADAL" clId="{459EA6AE-5A33-654C-A82B-4E2BB881E3FC}" dt="2025-09-28T19:48:17.598" v="6089" actId="478"/>
        <pc:sldMkLst>
          <pc:docMk/>
          <pc:sldMk cId="671796279" sldId="290"/>
        </pc:sldMkLst>
        <pc:spChg chg="add del mod">
          <ac:chgData name="Stella Shipman" userId="19288fed-0e4e-472d-9b56-f595db8c85c2" providerId="ADAL" clId="{459EA6AE-5A33-654C-A82B-4E2BB881E3FC}" dt="2025-09-28T19:48:17.598" v="6089" actId="478"/>
          <ac:spMkLst>
            <pc:docMk/>
            <pc:sldMk cId="671796279" sldId="290"/>
            <ac:spMk id="3" creationId="{E7AB1408-2EC8-DA66-6DB5-332AFCA5721F}"/>
          </ac:spMkLst>
        </pc:spChg>
        <pc:spChg chg="del mod">
          <ac:chgData name="Stella Shipman" userId="19288fed-0e4e-472d-9b56-f595db8c85c2" providerId="ADAL" clId="{459EA6AE-5A33-654C-A82B-4E2BB881E3FC}" dt="2025-09-28T19:48:14.814" v="6087" actId="478"/>
          <ac:spMkLst>
            <pc:docMk/>
            <pc:sldMk cId="671796279" sldId="290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8T19:48:11.486" v="6085" actId="14100"/>
          <ac:spMkLst>
            <pc:docMk/>
            <pc:sldMk cId="671796279" sldId="290"/>
            <ac:spMk id="261" creationId="{00000000-0000-0000-0000-000000000000}"/>
          </ac:spMkLst>
        </pc:spChg>
      </pc:sldChg>
      <pc:sldMasterChg chg="del delSldLayout">
        <pc:chgData name="Stella Shipman" userId="19288fed-0e4e-472d-9b56-f595db8c85c2" providerId="ADAL" clId="{459EA6AE-5A33-654C-A82B-4E2BB881E3FC}" dt="2025-09-24T16:02:35.185" v="764" actId="2696"/>
        <pc:sldMasterMkLst>
          <pc:docMk/>
          <pc:sldMasterMk cId="2460954070" sldId="2147483660"/>
        </pc:sldMasterMkLst>
        <pc:sldLayoutChg chg="del">
          <pc:chgData name="Stella Shipman" userId="19288fed-0e4e-472d-9b56-f595db8c85c2" providerId="ADAL" clId="{459EA6AE-5A33-654C-A82B-4E2BB881E3FC}" dt="2025-09-24T16:02:35.176" v="753" actId="26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tella Shipman" userId="19288fed-0e4e-472d-9b56-f595db8c85c2" providerId="ADAL" clId="{459EA6AE-5A33-654C-A82B-4E2BB881E3FC}" dt="2025-09-24T16:02:35.177" v="754" actId="269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tella Shipman" userId="19288fed-0e4e-472d-9b56-f595db8c85c2" providerId="ADAL" clId="{459EA6AE-5A33-654C-A82B-4E2BB881E3FC}" dt="2025-09-24T16:02:35.178" v="755" actId="26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tella Shipman" userId="19288fed-0e4e-472d-9b56-f595db8c85c2" providerId="ADAL" clId="{459EA6AE-5A33-654C-A82B-4E2BB881E3FC}" dt="2025-09-24T16:02:35.178" v="756" actId="26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tella Shipman" userId="19288fed-0e4e-472d-9b56-f595db8c85c2" providerId="ADAL" clId="{459EA6AE-5A33-654C-A82B-4E2BB881E3FC}" dt="2025-09-24T16:02:35.179" v="757" actId="26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tella Shipman" userId="19288fed-0e4e-472d-9b56-f595db8c85c2" providerId="ADAL" clId="{459EA6AE-5A33-654C-A82B-4E2BB881E3FC}" dt="2025-09-24T16:02:35.180" v="758" actId="26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tella Shipman" userId="19288fed-0e4e-472d-9b56-f595db8c85c2" providerId="ADAL" clId="{459EA6AE-5A33-654C-A82B-4E2BB881E3FC}" dt="2025-09-24T16:02:35.181" v="759" actId="26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tella Shipman" userId="19288fed-0e4e-472d-9b56-f595db8c85c2" providerId="ADAL" clId="{459EA6AE-5A33-654C-A82B-4E2BB881E3FC}" dt="2025-09-24T16:02:35.181" v="760" actId="26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tella Shipman" userId="19288fed-0e4e-472d-9b56-f595db8c85c2" providerId="ADAL" clId="{459EA6AE-5A33-654C-A82B-4E2BB881E3FC}" dt="2025-09-24T16:02:35.182" v="761" actId="26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tella Shipman" userId="19288fed-0e4e-472d-9b56-f595db8c85c2" providerId="ADAL" clId="{459EA6AE-5A33-654C-A82B-4E2BB881E3FC}" dt="2025-09-24T16:02:35.183" v="762" actId="26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tella Shipman" userId="19288fed-0e4e-472d-9b56-f595db8c85c2" providerId="ADAL" clId="{459EA6AE-5A33-654C-A82B-4E2BB881E3FC}" dt="2025-09-24T16:02:35.184" v="763" actId="269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delSldLayout">
        <pc:chgData name="Stella Shipman" userId="19288fed-0e4e-472d-9b56-f595db8c85c2" providerId="ADAL" clId="{459EA6AE-5A33-654C-A82B-4E2BB881E3FC}" dt="2025-09-24T15:51:30.694" v="459" actId="2696"/>
        <pc:sldMasterMkLst>
          <pc:docMk/>
          <pc:sldMasterMk cId="460199472" sldId="2147483672"/>
        </pc:sldMasterMkLst>
        <pc:sldLayoutChg chg="del">
          <pc:chgData name="Stella Shipman" userId="19288fed-0e4e-472d-9b56-f595db8c85c2" providerId="ADAL" clId="{459EA6AE-5A33-654C-A82B-4E2BB881E3FC}" dt="2025-09-24T15:51:30.694" v="459" actId="2696"/>
          <pc:sldLayoutMkLst>
            <pc:docMk/>
            <pc:sldMasterMk cId="460199472" sldId="2147483672"/>
            <pc:sldLayoutMk cId="2601883686" sldId="2147483676"/>
          </pc:sldLayoutMkLst>
        </pc:sldLayoutChg>
        <pc:sldLayoutChg chg="del">
          <pc:chgData name="Stella Shipman" userId="19288fed-0e4e-472d-9b56-f595db8c85c2" providerId="ADAL" clId="{459EA6AE-5A33-654C-A82B-4E2BB881E3FC}" dt="2025-09-24T15:51:16.959" v="454" actId="2696"/>
          <pc:sldLayoutMkLst>
            <pc:docMk/>
            <pc:sldMasterMk cId="460199472" sldId="2147483672"/>
            <pc:sldLayoutMk cId="1607899860" sldId="2147483678"/>
          </pc:sldLayoutMkLst>
        </pc:sldLayoutChg>
        <pc:sldLayoutChg chg="del">
          <pc:chgData name="Stella Shipman" userId="19288fed-0e4e-472d-9b56-f595db8c85c2" providerId="ADAL" clId="{459EA6AE-5A33-654C-A82B-4E2BB881E3FC}" dt="2025-09-24T15:51:18.633" v="457" actId="2696"/>
          <pc:sldLayoutMkLst>
            <pc:docMk/>
            <pc:sldMasterMk cId="460199472" sldId="2147483672"/>
            <pc:sldLayoutMk cId="2871768636" sldId="2147483690"/>
          </pc:sldLayoutMkLst>
        </pc:sldLayoutChg>
      </pc:sldMasterChg>
      <pc:sldMasterChg chg="delSldLayout">
        <pc:chgData name="Stella Shipman" userId="19288fed-0e4e-472d-9b56-f595db8c85c2" providerId="ADAL" clId="{459EA6AE-5A33-654C-A82B-4E2BB881E3FC}" dt="2025-09-24T16:07:53.849" v="871" actId="2696"/>
        <pc:sldMasterMkLst>
          <pc:docMk/>
          <pc:sldMasterMk cId="1887939993" sldId="2147483696"/>
        </pc:sldMasterMkLst>
        <pc:sldLayoutChg chg="del">
          <pc:chgData name="Stella Shipman" userId="19288fed-0e4e-472d-9b56-f595db8c85c2" providerId="ADAL" clId="{459EA6AE-5A33-654C-A82B-4E2BB881E3FC}" dt="2025-09-24T16:07:53.849" v="871" actId="2696"/>
          <pc:sldLayoutMkLst>
            <pc:docMk/>
            <pc:sldMasterMk cId="1887939993" sldId="2147483696"/>
            <pc:sldLayoutMk cId="2236019177" sldId="2147483700"/>
          </pc:sldLayoutMkLst>
        </pc:sldLayoutChg>
        <pc:sldLayoutChg chg="del">
          <pc:chgData name="Stella Shipman" userId="19288fed-0e4e-472d-9b56-f595db8c85c2" providerId="ADAL" clId="{459EA6AE-5A33-654C-A82B-4E2BB881E3FC}" dt="2025-09-24T16:07:52.094" v="868" actId="2696"/>
          <pc:sldLayoutMkLst>
            <pc:docMk/>
            <pc:sldMasterMk cId="1887939993" sldId="2147483696"/>
            <pc:sldLayoutMk cId="3550223447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D6BE2-EA2E-6E41-9967-AB7622447780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CC31C-8266-C140-A7BD-CC0A8191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05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793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733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812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884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0089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02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92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75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656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0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7E051CBC-1CA3-5560-3D8E-1D3750118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>
            <a:extLst>
              <a:ext uri="{FF2B5EF4-FFF2-40B4-BE49-F238E27FC236}">
                <a16:creationId xmlns:a16="http://schemas.microsoft.com/office/drawing/2014/main" id="{879F1108-5013-3AB3-D0CD-57B546679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>
            <a:extLst>
              <a:ext uri="{FF2B5EF4-FFF2-40B4-BE49-F238E27FC236}">
                <a16:creationId xmlns:a16="http://schemas.microsoft.com/office/drawing/2014/main" id="{5895D140-C83B-FA74-EC61-5F7CA8673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045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D56C9781-8A7A-682B-AAB8-794D3EC0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>
            <a:extLst>
              <a:ext uri="{FF2B5EF4-FFF2-40B4-BE49-F238E27FC236}">
                <a16:creationId xmlns:a16="http://schemas.microsoft.com/office/drawing/2014/main" id="{84A1B171-8ED0-6C9B-60E4-7DE64545F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>
            <a:extLst>
              <a:ext uri="{FF2B5EF4-FFF2-40B4-BE49-F238E27FC236}">
                <a16:creationId xmlns:a16="http://schemas.microsoft.com/office/drawing/2014/main" id="{4EEC6F4F-CADA-E915-2953-5CABBB064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13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159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6675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425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918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833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9537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069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5017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83979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60205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1993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97338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2039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224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5" name="Google Shape;135;p19"/>
          <p:cNvCxnSpPr/>
          <p:nvPr/>
        </p:nvCxnSpPr>
        <p:spPr>
          <a:xfrm>
            <a:off x="118791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960000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408636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857271" y="3033368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960000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408645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857279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3607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9783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57038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32263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99398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6" name="Google Shape;46;p7"/>
          <p:cNvCxnSpPr/>
          <p:nvPr/>
        </p:nvCxnSpPr>
        <p:spPr>
          <a:xfrm>
            <a:off x="1643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60000" y="1884484"/>
            <a:ext cx="7095200" cy="3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0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9907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73164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18969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86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82860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5778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73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74380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29201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8678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6886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452403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05637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62418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478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392132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066333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14560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347336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1403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554341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99674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368200" y="0"/>
            <a:ext cx="182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8" name="Google Shape;28;p5"/>
          <p:cNvCxnSpPr/>
          <p:nvPr/>
        </p:nvCxnSpPr>
        <p:spPr>
          <a:xfrm>
            <a:off x="3408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22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5165175" y="2924195"/>
            <a:ext cx="40012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960000" y="2924203"/>
            <a:ext cx="40012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960000" y="1787833"/>
            <a:ext cx="4001200" cy="11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165175" y="1787833"/>
            <a:ext cx="4001200" cy="11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 flipH="1">
            <a:off x="-25033" y="6138667"/>
            <a:ext cx="9906000" cy="0"/>
            <a:chOff x="2220050" y="1547100"/>
            <a:chExt cx="7429500" cy="0"/>
          </a:xfrm>
        </p:grpSpPr>
        <p:cxnSp>
          <p:nvCxnSpPr>
            <p:cNvPr id="35" name="Google Shape;35;p5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5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44771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779968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6" name="Google Shape;46;p7"/>
          <p:cNvCxnSpPr/>
          <p:nvPr/>
        </p:nvCxnSpPr>
        <p:spPr>
          <a:xfrm>
            <a:off x="1643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60000" y="1884484"/>
            <a:ext cx="7095200" cy="3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0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437324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272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72874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75979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4021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8325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994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643326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672209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289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04617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739050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986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062741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224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5" name="Google Shape;135;p19"/>
          <p:cNvCxnSpPr/>
          <p:nvPr/>
        </p:nvCxnSpPr>
        <p:spPr>
          <a:xfrm>
            <a:off x="118791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960000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408636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857271" y="3033368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960000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408645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857279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05194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598916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050376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552715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355366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395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3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496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3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1994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720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9399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5" r:id="rId17"/>
    <p:sldLayoutId id="2147483716" r:id="rId18"/>
    <p:sldLayoutId id="2147483717" r:id="rId19"/>
    <p:sldLayoutId id="2147483718" r:id="rId20"/>
    <p:sldLayoutId id="214748371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8616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b="1"/>
              <a:t>Project 1 – </a:t>
            </a:r>
            <a:br>
              <a:rPr lang="en" b="1"/>
            </a:br>
            <a:r>
              <a:rPr lang="en" sz="4400" b="1"/>
              <a:t>Classification Algorithms</a:t>
            </a:r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/>
              <a:t>Group 2: Stella Shipman &amp; Benjamin Anderson</a:t>
            </a:r>
            <a:endParaRPr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960067" y="2062800"/>
            <a:ext cx="94068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0001D-508A-F188-F6D3-0E9159FEB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00C23B-8B63-99E9-A73B-D5D9E134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90" y="165940"/>
            <a:ext cx="10272000" cy="763600"/>
          </a:xfrm>
        </p:spPr>
        <p:txBody>
          <a:bodyPr/>
          <a:lstStyle/>
          <a:p>
            <a:r>
              <a:rPr lang="en-US"/>
              <a:t>Adaline SGD (20 / 25 epochs)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1EE2CAE3-4F0A-DE5B-AEB3-C6D38779C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0"/>
          <a:stretch>
            <a:fillRect/>
          </a:stretch>
        </p:blipFill>
        <p:spPr>
          <a:xfrm>
            <a:off x="269747" y="1264870"/>
            <a:ext cx="10820649" cy="432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8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/>
              <a:t>Logistic Regression &amp; SVM</a:t>
            </a:r>
            <a:endParaRPr sz="440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Part 3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1615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Logistic Regression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/>
              <a:t>Methodology</a:t>
            </a:r>
            <a:endParaRPr sz="240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/>
              <a:t>Challenges</a:t>
            </a:r>
            <a:endParaRPr sz="240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21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L-BFGS solver for convergence optimization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L2 regularization with C parameter tuning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err="1"/>
              <a:t>GridSearchCV</a:t>
            </a:r>
            <a:r>
              <a:rPr lang="en-US"/>
              <a:t> with 5-fold cross-validation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 values from 0.01 to 100 (logarithmic scale)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Required max_iter=300 for stable convergence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Decision boundary visualization for all numerical feature pairs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218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Convergence issues requiring increased </a:t>
            </a:r>
            <a:r>
              <a:rPr lang="en-US" err="1"/>
              <a:t>max_iter</a:t>
            </a:r>
            <a:r>
              <a:rPr lang="en-US"/>
              <a:t> to 300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Large parameter search space (20 C values)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Computational time for </a:t>
            </a:r>
            <a:r>
              <a:rPr lang="en-US" err="1"/>
              <a:t>GridSearchCV</a:t>
            </a:r>
            <a:r>
              <a:rPr lang="en-US"/>
              <a:t> (100 total fits)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Linear decision boundary limitations for complex patterns</a:t>
            </a:r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218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Best Cross-validation Accuracy: 85.09%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Test Set Accuracy: 84.89%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Optimal Parameters: C = 0.785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Confusion Matrix: 3,693 TN, 311 FP, 476 FN, 730 TP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Precision: 0.70 (class 1), 0.89 (class 0)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Recall: 0.61 (class 1), 0.92 (class 0)</a:t>
            </a:r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/>
              <a:t>Results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21376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083" y="160230"/>
            <a:ext cx="7534295" cy="763600"/>
          </a:xfrm>
        </p:spPr>
        <p:txBody>
          <a:bodyPr/>
          <a:lstStyle/>
          <a:p>
            <a:r>
              <a:rPr lang="en-US"/>
              <a:t>Logistic Regression Decision Boundaries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F85C75-589A-3CB0-E951-818D29EC07A6}"/>
              </a:ext>
            </a:extLst>
          </p:cNvPr>
          <p:cNvGrpSpPr/>
          <p:nvPr/>
        </p:nvGrpSpPr>
        <p:grpSpPr>
          <a:xfrm>
            <a:off x="120321" y="733083"/>
            <a:ext cx="11032958" cy="5824127"/>
            <a:chOff x="514831" y="721049"/>
            <a:chExt cx="10722664" cy="5415901"/>
          </a:xfrm>
        </p:grpSpPr>
        <p:pic>
          <p:nvPicPr>
            <p:cNvPr id="10" name="Picture 9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95F80B24-4846-17C8-F5D9-C4D8B14F9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7" b="23740"/>
            <a:stretch>
              <a:fillRect/>
            </a:stretch>
          </p:blipFill>
          <p:spPr>
            <a:xfrm>
              <a:off x="514831" y="721049"/>
              <a:ext cx="7197412" cy="5415901"/>
            </a:xfrm>
            <a:prstGeom prst="rect">
              <a:avLst/>
            </a:prstGeom>
          </p:spPr>
        </p:pic>
        <p:pic>
          <p:nvPicPr>
            <p:cNvPr id="11" name="Picture 10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D5216189-8E00-4194-9D24-FF527AC063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6460" r="50185"/>
            <a:stretch>
              <a:fillRect/>
            </a:stretch>
          </p:blipFill>
          <p:spPr>
            <a:xfrm>
              <a:off x="7652083" y="771234"/>
              <a:ext cx="3585412" cy="1791309"/>
            </a:xfrm>
            <a:prstGeom prst="rect">
              <a:avLst/>
            </a:prstGeom>
          </p:spPr>
        </p:pic>
        <p:pic>
          <p:nvPicPr>
            <p:cNvPr id="12" name="Picture 11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44EA859F-DC97-5D23-3F60-F47D1A836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50" t="76460" r="24943"/>
            <a:stretch>
              <a:fillRect/>
            </a:stretch>
          </p:blipFill>
          <p:spPr>
            <a:xfrm>
              <a:off x="7688179" y="2574575"/>
              <a:ext cx="1792707" cy="1791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911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E233266B-8096-0664-201D-959FEBDC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>
            <a:extLst>
              <a:ext uri="{FF2B5EF4-FFF2-40B4-BE49-F238E27FC236}">
                <a16:creationId xmlns:a16="http://schemas.microsoft.com/office/drawing/2014/main" id="{B6A9905A-6515-667F-0DA7-E12B3D8656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Support Vector Machine</a:t>
            </a:r>
            <a:endParaRPr/>
          </a:p>
        </p:txBody>
      </p:sp>
      <p:sp>
        <p:nvSpPr>
          <p:cNvPr id="247" name="Google Shape;247;p32">
            <a:extLst>
              <a:ext uri="{FF2B5EF4-FFF2-40B4-BE49-F238E27FC236}">
                <a16:creationId xmlns:a16="http://schemas.microsoft.com/office/drawing/2014/main" id="{4DB1E7E5-23C9-7705-62FA-8B4F3467B2D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/>
              <a:t>Methodology</a:t>
            </a:r>
            <a:endParaRPr sz="2400"/>
          </a:p>
        </p:txBody>
      </p:sp>
      <p:sp>
        <p:nvSpPr>
          <p:cNvPr id="248" name="Google Shape;248;p32">
            <a:extLst>
              <a:ext uri="{FF2B5EF4-FFF2-40B4-BE49-F238E27FC236}">
                <a16:creationId xmlns:a16="http://schemas.microsoft.com/office/drawing/2014/main" id="{0B41A65F-EDCF-45C2-CA61-D36E2BF1328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/>
              <a:t>Challenges</a:t>
            </a:r>
            <a:endParaRPr sz="2400"/>
          </a:p>
        </p:txBody>
      </p:sp>
      <p:sp>
        <p:nvSpPr>
          <p:cNvPr id="249" name="Google Shape;249;p32">
            <a:extLst>
              <a:ext uri="{FF2B5EF4-FFF2-40B4-BE49-F238E27FC236}">
                <a16:creationId xmlns:a16="http://schemas.microsoft.com/office/drawing/2014/main" id="{CA43969E-1F47-854E-8F9C-77BF508E8B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9920" y="2375742"/>
            <a:ext cx="2907711" cy="38888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Three kernel types tested: Linear, RBF, Polynomial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SVC class with different kernel configurations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Cross-validation for parameter selection (3-fold CV)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 values tested: [0.1, 1, 10]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Gamma values: ['scale', 'auto'] for RBF kernel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Support vector highlighting in decision boundaries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PCA integration with 32 components (95% variance)</a:t>
            </a:r>
            <a:endParaRPr/>
          </a:p>
        </p:txBody>
      </p:sp>
      <p:sp>
        <p:nvSpPr>
          <p:cNvPr id="250" name="Google Shape;250;p32">
            <a:extLst>
              <a:ext uri="{FF2B5EF4-FFF2-40B4-BE49-F238E27FC236}">
                <a16:creationId xmlns:a16="http://schemas.microsoft.com/office/drawing/2014/main" id="{00E48BBA-E207-ABEC-6D77-E2A2C01100C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" indent="0">
              <a:spcAft>
                <a:spcPts val="600"/>
              </a:spcAft>
            </a:pPr>
            <a:r>
              <a:rPr lang="en-US" b="1"/>
              <a:t>Kernel tuning done separately: 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Full grid search avoided due to long run times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Each kernel was tuned in its own cross-validation loop</a:t>
            </a:r>
          </a:p>
          <a:p>
            <a:pPr marL="152400" indent="0">
              <a:spcAft>
                <a:spcPts val="600"/>
              </a:spcAft>
            </a:pPr>
            <a:r>
              <a:rPr lang="en-US" b="1"/>
              <a:t>Poly kernel was most computationally expensive</a:t>
            </a:r>
            <a:r>
              <a:rPr lang="en-US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Especially with gamma='auto', it was excluded due to excessive training time</a:t>
            </a:r>
          </a:p>
          <a:p>
            <a:pPr marL="152400" indent="0">
              <a:spcAft>
                <a:spcPts val="600"/>
              </a:spcAft>
            </a:pPr>
            <a:r>
              <a:rPr lang="en-US" b="1"/>
              <a:t>RBF kernel complexity</a:t>
            </a:r>
            <a:r>
              <a:rPr lang="en-US"/>
              <a:t>: 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Still computationally intensive, but more manageable than poly in high-dimensional space</a:t>
            </a:r>
          </a:p>
          <a:p>
            <a:pPr marL="152400" indent="0">
              <a:spcAft>
                <a:spcPts val="600"/>
              </a:spcAft>
            </a:pPr>
            <a:r>
              <a:rPr lang="en-US" b="1"/>
              <a:t>High feature dimensionality</a:t>
            </a:r>
            <a:r>
              <a:rPr lang="en-US"/>
              <a:t> (&gt;100 features):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Increased training time and impacted kernel performance</a:t>
            </a:r>
          </a:p>
          <a:p>
            <a:pPr marL="152400" indent="0">
              <a:spcAft>
                <a:spcPts val="600"/>
              </a:spcAft>
            </a:pPr>
            <a:r>
              <a:rPr lang="en-US" b="1"/>
              <a:t>Graphing</a:t>
            </a:r>
            <a:r>
              <a:rPr lang="en-US"/>
              <a:t>: 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Only graphed decision boundaries for two features using 2 kernels due to runtime constraints</a:t>
            </a:r>
            <a:endParaRPr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51" name="Google Shape;251;p32">
            <a:extLst>
              <a:ext uri="{FF2B5EF4-FFF2-40B4-BE49-F238E27FC236}">
                <a16:creationId xmlns:a16="http://schemas.microsoft.com/office/drawing/2014/main" id="{D6F7A379-9735-0AED-56B8-02B42DEA53F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8888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Linear Kernel: 85.15% CV accuracy (C=10), 85.00% test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RBF Kernel</a:t>
            </a:r>
            <a:r>
              <a:rPr lang="en-US"/>
              <a:t>: 85.49% CV accuracy (C=1, gamma='scale'), 85.00% test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Polynomial Kernel: 85.17% CV accuracy (C=1), 85.00% test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Best Overall</a:t>
            </a:r>
            <a:r>
              <a:rPr lang="en-US"/>
              <a:t>: RBF kernel with C=1, gamma='scale'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PCA Integration: 85.25% accuracy with dimensionality reduction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 Kernel Ranking: RBF &gt; Polynomial &gt; Linear</a:t>
            </a:r>
          </a:p>
        </p:txBody>
      </p:sp>
      <p:sp>
        <p:nvSpPr>
          <p:cNvPr id="252" name="Google Shape;252;p32">
            <a:extLst>
              <a:ext uri="{FF2B5EF4-FFF2-40B4-BE49-F238E27FC236}">
                <a16:creationId xmlns:a16="http://schemas.microsoft.com/office/drawing/2014/main" id="{B634F38A-C6EE-4560-6DE7-801AA340648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/>
              <a:t>Results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50558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B6EFD-0000-2E30-F3D1-38F09D64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89758E-29E1-4F29-669D-654041DAD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42" y="244451"/>
            <a:ext cx="10272000" cy="763600"/>
          </a:xfrm>
        </p:spPr>
        <p:txBody>
          <a:bodyPr/>
          <a:lstStyle/>
          <a:p>
            <a:r>
              <a:rPr lang="en-US"/>
              <a:t>SVM Decision Boundaries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5EF3C5-92B9-FB8B-F9A6-C6C326AD0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349423"/>
            <a:ext cx="10688109" cy="451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817E7CFB-3557-222A-329E-F0E6BF6CC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>
            <a:extLst>
              <a:ext uri="{FF2B5EF4-FFF2-40B4-BE49-F238E27FC236}">
                <a16:creationId xmlns:a16="http://schemas.microsoft.com/office/drawing/2014/main" id="{34C6E70D-75C5-685C-C831-0EA6FA2DA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Logistic Regression &amp; SVM</a:t>
            </a:r>
            <a:endParaRPr/>
          </a:p>
        </p:txBody>
      </p:sp>
      <p:sp>
        <p:nvSpPr>
          <p:cNvPr id="248" name="Google Shape;248;p32">
            <a:extLst>
              <a:ext uri="{FF2B5EF4-FFF2-40B4-BE49-F238E27FC236}">
                <a16:creationId xmlns:a16="http://schemas.microsoft.com/office/drawing/2014/main" id="{840351CC-F586-3D6D-C18D-58FB3AC29D5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960000" y="1612143"/>
            <a:ext cx="10272000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/>
              <a:t>K</a:t>
            </a:r>
            <a:r>
              <a:rPr lang="en-US" sz="2400"/>
              <a:t>e</a:t>
            </a:r>
            <a:r>
              <a:rPr lang="en" sz="2400"/>
              <a:t>y Insights</a:t>
            </a:r>
            <a:endParaRPr sz="2400"/>
          </a:p>
        </p:txBody>
      </p:sp>
      <p:sp>
        <p:nvSpPr>
          <p:cNvPr id="250" name="Google Shape;250;p32">
            <a:extLst>
              <a:ext uri="{FF2B5EF4-FFF2-40B4-BE49-F238E27FC236}">
                <a16:creationId xmlns:a16="http://schemas.microsoft.com/office/drawing/2014/main" id="{946B399D-D066-270D-84A9-4F1B41CAFFA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60000" y="2375743"/>
            <a:ext cx="10272000" cy="35437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SVM with RBF kernel achieved highest overall performance 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The RBF kernel delivered the best cross-validation accuracy of 85.49% and maintained 85.00% test accuracy, outperforming both linear and polynomial kernels.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Non-linear kernels captured complex feature relationships 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Both RBF and polynomial kernels significantly outperformed the linear kernel, demonstrating that the underlying data relationships are non-linear. 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PCA integration slightly improved SVM performance 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Dimensionality reduction from 95 original features to 32 principal components resulted in 85.25% accuracy, which was an improvement. This suggests that while some features contained noise, many patterns were preserved in the reduced dimensional space.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Support vectors highlighted critical decision points</a:t>
            </a:r>
          </a:p>
          <a:p>
            <a:pPr marL="7810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 The SVM models identified key data points that define the decision boundaries as seen in the decision boundary plots.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23110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/>
              <a:t>Reflection &amp; Questions</a:t>
            </a:r>
            <a:endParaRPr sz="440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Part 4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0701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/>
              <a:t>Importance of Feature Scaling in Gradient-Based Algorithms</a:t>
            </a:r>
            <a:endParaRPr sz="320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412441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/>
              <a:t>Prevents Uneven Weight Updates:</a:t>
            </a:r>
          </a:p>
          <a:p>
            <a:pPr lvl="1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Without scaling, features with larger ranges produce larger gradients, causing unstable or slow learning</a:t>
            </a:r>
          </a:p>
          <a:p>
            <a:pPr>
              <a:spcAft>
                <a:spcPts val="600"/>
              </a:spcAft>
            </a:pPr>
            <a:r>
              <a:rPr lang="en-US" sz="1400" b="1"/>
              <a:t>Improves Convergence Speed:</a:t>
            </a:r>
          </a:p>
          <a:p>
            <a:pPr lvl="1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Gradient descent may zigzag or take inefficient paths when features are on different scales, requiring more iterations</a:t>
            </a:r>
          </a:p>
          <a:p>
            <a:pPr>
              <a:spcAft>
                <a:spcPts val="600"/>
              </a:spcAft>
            </a:pPr>
            <a:r>
              <a:rPr lang="en-US" sz="1400" b="1"/>
              <a:t>Avoids Skewed Model Behavior:</a:t>
            </a:r>
          </a:p>
          <a:p>
            <a:pPr lvl="1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High-magnitude features dominate updates, leading to biased decision boundaries and poor generalization</a:t>
            </a:r>
          </a:p>
          <a:p>
            <a:pPr>
              <a:spcAft>
                <a:spcPts val="600"/>
              </a:spcAft>
            </a:pPr>
            <a:r>
              <a:rPr lang="en-US" sz="1400" b="1"/>
              <a:t>Preserves Optimization Geometry:</a:t>
            </a:r>
          </a:p>
          <a:p>
            <a:pPr lvl="1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Scaling ensures a smoother loss surface, helping algorithms like Logistic Regression and SVM find better solutions</a:t>
            </a:r>
          </a:p>
          <a:p>
            <a:pPr>
              <a:spcAft>
                <a:spcPts val="600"/>
              </a:spcAft>
            </a:pPr>
            <a:r>
              <a:rPr lang="en-US" sz="1400" b="1"/>
              <a:t>Essential for Kernel-Based SVMs:</a:t>
            </a:r>
          </a:p>
          <a:p>
            <a:pPr lvl="1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Kernels such as RBF rely on distance metrics, unscaled features distort these, reducing classification accuracy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/>
              <a:t>Batch vs. Stochastic Gradient Descent</a:t>
            </a:r>
            <a:endParaRPr sz="320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sz="1400" b="1"/>
              <a:t>Batch Gradient Descent:</a:t>
            </a:r>
          </a:p>
          <a:p>
            <a:pPr marL="742950" lvl="1" indent="-285750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Uses the entire training set to compute gradients</a:t>
            </a:r>
          </a:p>
          <a:p>
            <a:pPr marL="742950" lvl="1" indent="-285750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One update per epoch</a:t>
            </a:r>
          </a:p>
          <a:p>
            <a:pPr marL="742950" lvl="1" indent="-285750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More stable and accurate, but computationally expensive</a:t>
            </a:r>
          </a:p>
          <a:p>
            <a:pPr marL="742950" lvl="1" indent="-285750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Slower for large datasets</a:t>
            </a:r>
          </a:p>
          <a:p>
            <a:pPr marL="457200" lvl="1" indent="0" algn="l">
              <a:spcBef>
                <a:spcPts val="0"/>
              </a:spcBef>
              <a:spcAft>
                <a:spcPts val="600"/>
              </a:spcAft>
              <a:buNone/>
            </a:pPr>
            <a:endParaRPr lang="en-US" sz="1400"/>
          </a:p>
          <a:p>
            <a:pPr marL="285750" indent="-285750">
              <a:spcAft>
                <a:spcPts val="600"/>
              </a:spcAft>
            </a:pPr>
            <a:r>
              <a:rPr lang="en-US" sz="1400" b="1"/>
              <a:t>Stochastic Gradient Descent (SGD):</a:t>
            </a:r>
          </a:p>
          <a:p>
            <a:pPr marL="742950" lvl="1" indent="-285750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Uses one training example at a time</a:t>
            </a:r>
          </a:p>
          <a:p>
            <a:pPr marL="742950" lvl="1" indent="-285750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Updates weights after each sample</a:t>
            </a:r>
          </a:p>
          <a:p>
            <a:pPr marL="742950" lvl="1" indent="-285750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Faster and more memory-efficient</a:t>
            </a:r>
          </a:p>
          <a:p>
            <a:pPr marL="742950" lvl="1" indent="-285750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Converges noisily, may oscillate around the minimum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80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/>
              <a:t>Preprocessing the Data</a:t>
            </a:r>
            <a:endParaRPr sz="440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Part 1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9986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777766" y="593367"/>
            <a:ext cx="7315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/>
              <a:t>Perceptron &amp; Adaline: </a:t>
            </a:r>
            <a:br>
              <a:rPr lang="en-US" sz="3200"/>
            </a:br>
            <a:r>
              <a:rPr lang="en-US" sz="2400"/>
              <a:t>Scikit-Learn vs Textbook Implementations</a:t>
            </a:r>
            <a:endParaRPr sz="320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/>
              <a:t>Scikit-learn adds regularization and optimization to construct perceptron and </a:t>
            </a:r>
            <a:r>
              <a:rPr lang="en-US" sz="1600" err="1"/>
              <a:t>adaline</a:t>
            </a:r>
            <a:r>
              <a:rPr lang="en-US" sz="1600"/>
              <a:t> models that are more efficient and robust than our book code. </a:t>
            </a:r>
            <a:endParaRPr lang="en-US"/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Scikit-learn has: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 sz="1600"/>
              <a:t>Faster convergence: shuffle + adaptive learning rate + </a:t>
            </a:r>
            <a:r>
              <a:rPr lang="en-US" sz="1600" err="1"/>
              <a:t>tol</a:t>
            </a:r>
            <a:r>
              <a:rPr lang="en-US" sz="1600"/>
              <a:t>-based stopping.</a:t>
            </a:r>
          </a:p>
          <a:p>
            <a:pPr marL="285750" indent="-285750">
              <a:buFont typeface="Calibri"/>
              <a:buChar char="-"/>
            </a:pPr>
            <a:r>
              <a:rPr lang="en-US" sz="1600"/>
              <a:t>Better generalization: built-in regularization.</a:t>
            </a:r>
          </a:p>
          <a:p>
            <a:pPr marL="285750" indent="-285750">
              <a:buFont typeface="Calibri"/>
              <a:buChar char="-"/>
            </a:pPr>
            <a:r>
              <a:rPr lang="en-US" sz="1600"/>
              <a:t>Numerical stability: vectorized linear algebra vs Python loops.</a:t>
            </a:r>
          </a:p>
          <a:p>
            <a:pPr marL="285750" indent="-285750">
              <a:buFont typeface="Calibri"/>
              <a:buChar char="-"/>
            </a:pPr>
            <a:r>
              <a:rPr lang="en-US" sz="1600"/>
              <a:t>Scalability: efficient on large, sparse datasets.</a:t>
            </a:r>
          </a:p>
          <a:p>
            <a:pPr marL="285750" indent="-285750">
              <a:buFont typeface="Calibri"/>
              <a:buChar char="-"/>
            </a:pPr>
            <a:r>
              <a:rPr lang="en-US" sz="1600"/>
              <a:t>Ease of tuning: integrates with </a:t>
            </a:r>
            <a:r>
              <a:rPr lang="en-US" sz="1600" err="1"/>
              <a:t>GridSearchCV</a:t>
            </a:r>
            <a:r>
              <a:rPr lang="en-US" sz="1600"/>
              <a:t> to systematically optimize parameters.</a:t>
            </a:r>
          </a:p>
          <a:p>
            <a:pPr marL="0" indent="0"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74230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37CBAA-8296-0C69-99F8-FD0AB4589CE9}"/>
              </a:ext>
            </a:extLst>
          </p:cNvPr>
          <p:cNvSpPr/>
          <p:nvPr/>
        </p:nvSpPr>
        <p:spPr>
          <a:xfrm>
            <a:off x="-81023" y="5940542"/>
            <a:ext cx="11157995" cy="3240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387256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/>
              <a:t>Decision Boundaries:  Logistic Regression vs. SVM</a:t>
            </a:r>
          </a:p>
        </p:txBody>
      </p:sp>
      <p:sp>
        <p:nvSpPr>
          <p:cNvPr id="241" name="Google Shape;241;p31"/>
          <p:cNvSpPr txBox="1">
            <a:spLocks noGrp="1"/>
          </p:cNvSpPr>
          <p:nvPr>
            <p:ph type="body" idx="1"/>
          </p:nvPr>
        </p:nvSpPr>
        <p:spPr>
          <a:xfrm>
            <a:off x="960000" y="1199444"/>
            <a:ext cx="10272000" cy="302983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400" b="1"/>
              <a:t>Logistic Regression </a:t>
            </a:r>
          </a:p>
          <a:p>
            <a:pPr marL="285750" indent="-285750"/>
            <a:r>
              <a:rPr lang="en-US" sz="1400"/>
              <a:t>Shows a clear linear decision boundary</a:t>
            </a:r>
          </a:p>
          <a:p>
            <a:pPr marL="285750" indent="-285750"/>
            <a:r>
              <a:rPr lang="en-US" sz="1400"/>
              <a:t>Even when classes overlap, it fits a boundary based on predicted probabilities</a:t>
            </a:r>
          </a:p>
          <a:p>
            <a:pPr marL="285750" indent="-285750"/>
            <a:r>
              <a:rPr lang="en-US" sz="1400"/>
              <a:t>Always tries to separate classes as best as possible using a straight line</a:t>
            </a:r>
          </a:p>
          <a:p>
            <a:pPr marL="0" indent="0">
              <a:buNone/>
            </a:pPr>
            <a:r>
              <a:rPr lang="en-US" sz="1400" b="1"/>
              <a:t>Linear SVM </a:t>
            </a:r>
          </a:p>
          <a:p>
            <a:pPr marL="285750" indent="-285750"/>
            <a:r>
              <a:rPr lang="en-US" sz="1400"/>
              <a:t>No visible boundary, model predicts one class</a:t>
            </a:r>
          </a:p>
          <a:p>
            <a:pPr marL="285750" indent="-285750"/>
            <a:r>
              <a:rPr lang="en-US" sz="1400"/>
              <a:t>If the two features don’t allow for linear separation, SVM may fail to find a meaningful dividing line</a:t>
            </a:r>
          </a:p>
          <a:p>
            <a:pPr marL="285750" indent="-285750"/>
            <a:r>
              <a:rPr lang="en-US" sz="1400"/>
              <a:t>This is likely why the graph shows only one dominant class region</a:t>
            </a:r>
          </a:p>
          <a:p>
            <a:pPr marL="0" indent="0">
              <a:buNone/>
            </a:pPr>
            <a:r>
              <a:rPr lang="en-US" sz="1400" b="1"/>
              <a:t>RBF SVM </a:t>
            </a:r>
          </a:p>
          <a:p>
            <a:pPr marL="285750" indent="-285750"/>
            <a:r>
              <a:rPr lang="en-US" sz="1400"/>
              <a:t>Displays a visible, curved decision boundary.</a:t>
            </a:r>
          </a:p>
          <a:p>
            <a:pPr marL="285750" indent="-285750"/>
            <a:r>
              <a:rPr lang="en-US" sz="1400"/>
              <a:t>Uses Euclidean distance to measure similarity between points</a:t>
            </a:r>
          </a:p>
          <a:p>
            <a:pPr marL="285750" indent="-285750"/>
            <a:r>
              <a:rPr lang="en-US" sz="1400"/>
              <a:t>Can capture complex, non-linear patterns, better suited for overlapping like in this case  </a:t>
            </a:r>
          </a:p>
        </p:txBody>
      </p:sp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80A65E2-E9AA-8363-4239-595C44143A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" t="5966" r="4452" b="1461"/>
          <a:stretch/>
        </p:blipFill>
        <p:spPr>
          <a:xfrm>
            <a:off x="1296364" y="4296470"/>
            <a:ext cx="2452461" cy="2463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CC1D82-2B02-E31D-A804-B7079167D5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098"/>
          <a:stretch/>
        </p:blipFill>
        <p:spPr>
          <a:xfrm>
            <a:off x="8318080" y="4294659"/>
            <a:ext cx="2913920" cy="2465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F8DF9-6440-355A-7F0D-A8B8C06A9C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50099"/>
          <a:stretch/>
        </p:blipFill>
        <p:spPr>
          <a:xfrm>
            <a:off x="4639040" y="4294659"/>
            <a:ext cx="2913920" cy="24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53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/>
              <a:t>Regularization for Overfitting</a:t>
            </a:r>
            <a:endParaRPr sz="320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600"/>
              </a:spcAft>
            </a:pPr>
            <a:r>
              <a:rPr lang="en-US" sz="1400" b="1"/>
              <a:t>Overfitting</a:t>
            </a:r>
            <a:r>
              <a:rPr lang="en-US" sz="1400"/>
              <a:t> happens when a model learns the training data too closely, so it performs poorly on new, unseen data</a:t>
            </a:r>
          </a:p>
          <a:p>
            <a:pPr marL="285750" indent="-285750">
              <a:spcAft>
                <a:spcPts val="600"/>
              </a:spcAft>
            </a:pPr>
            <a:r>
              <a:rPr lang="en-US" sz="1400" b="1"/>
              <a:t>Regularization</a:t>
            </a:r>
            <a:r>
              <a:rPr lang="en-US" sz="1400"/>
              <a:t> helps by adding a penalty</a:t>
            </a:r>
            <a:r>
              <a:rPr lang="en-US" sz="1400" b="1"/>
              <a:t> </a:t>
            </a:r>
            <a:r>
              <a:rPr lang="en-US" sz="1400"/>
              <a:t>to the model’s complexity during training</a:t>
            </a:r>
          </a:p>
          <a:p>
            <a:pPr marL="742950" lvl="1" indent="-285750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This discourages the model from relying too heavily on any one feature or from fitting the data too precisely</a:t>
            </a:r>
          </a:p>
          <a:p>
            <a:pPr marL="285750" indent="-285750">
              <a:spcAft>
                <a:spcPts val="600"/>
              </a:spcAft>
            </a:pPr>
            <a:r>
              <a:rPr lang="en-US" sz="1400"/>
              <a:t>Instead of just minimizing the error on the training set, regularization also tries to keep the model simpler and more generalizable</a:t>
            </a:r>
          </a:p>
          <a:p>
            <a:pPr marL="742950" lvl="1" indent="-285750" algn="l">
              <a:spcBef>
                <a:spcPts val="0"/>
              </a:spcBef>
              <a:spcAft>
                <a:spcPts val="600"/>
              </a:spcAft>
            </a:pPr>
            <a:r>
              <a:rPr lang="en-US" sz="1400"/>
              <a:t>This is done by shrinking the weights of less important features, which reduces the risk of the model being overly tuned to the training data</a:t>
            </a:r>
          </a:p>
          <a:p>
            <a:pPr marL="285750" indent="-285750">
              <a:spcAft>
                <a:spcPts val="600"/>
              </a:spcAft>
            </a:pPr>
            <a:r>
              <a:rPr lang="en-US" sz="1400"/>
              <a:t>The </a:t>
            </a:r>
            <a:r>
              <a:rPr lang="en-US" sz="1400" b="1"/>
              <a:t>result</a:t>
            </a:r>
            <a:r>
              <a:rPr lang="en-US" sz="1400"/>
              <a:t> is a model that may not fit the training data perfectly, but is more likely to perform well on new data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35132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22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/>
              <a:t>Impact of Varying C Values: </a:t>
            </a:r>
            <a:r>
              <a:rPr lang="en-US" sz="2800"/>
              <a:t>Logistic Regression &amp; Linear SVC</a:t>
            </a:r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2"/>
          </p:nvPr>
        </p:nvSpPr>
        <p:spPr>
          <a:xfrm>
            <a:off x="959999" y="2689533"/>
            <a:ext cx="9065744" cy="2960153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Both models show consistent trends as C increases</a:t>
            </a:r>
            <a:r>
              <a:rPr lang="en-US" sz="1400"/>
              <a:t> (less regularization):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Recall for the minority class (1) improves from ~0.57 to ~0.60–0.61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Precision for the minority class slightly decreases from ~0.72–0.73 to ~0.70–0.71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Majority class (0) performance remains strong across all settings 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precision ~0.88–0.89, recall ~0.92–0.94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Overall accuracy stays stable at ~85%, driven by class imbalance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Trade-off</a:t>
            </a:r>
            <a:r>
              <a:rPr lang="en-US" sz="1400"/>
              <a:t>: Increasing C allows the models to better detect minority class instances (higher recall), but at the cost of slightly more false positives (lower precision)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/>
              <a:t>Conclusion</a:t>
            </a:r>
            <a:r>
              <a:rPr lang="en-US" sz="1400"/>
              <a:t>: Logistic Regression and Linear SVC behave similarly under varying regularization, with performance gains for the minority class as C increases</a:t>
            </a:r>
          </a:p>
        </p:txBody>
      </p:sp>
      <p:sp>
        <p:nvSpPr>
          <p:cNvPr id="2" name="Google Shape;300;p35">
            <a:extLst>
              <a:ext uri="{FF2B5EF4-FFF2-40B4-BE49-F238E27FC236}">
                <a16:creationId xmlns:a16="http://schemas.microsoft.com/office/drawing/2014/main" id="{07493718-9094-E560-4A40-F8FBA96796F8}"/>
              </a:ext>
            </a:extLst>
          </p:cNvPr>
          <p:cNvSpPr txBox="1">
            <a:spLocks/>
          </p:cNvSpPr>
          <p:nvPr/>
        </p:nvSpPr>
        <p:spPr>
          <a:xfrm>
            <a:off x="959999" y="1917490"/>
            <a:ext cx="6018870" cy="578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667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000" kern="0"/>
              <a:t>Impact of varying C values: [0.01, 1.0, 100.0]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6460206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Thank you!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71796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Preprocessing the Data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/>
              <a:t>Methodology</a:t>
            </a:r>
            <a:endParaRPr sz="240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/>
              <a:t>Challenges</a:t>
            </a:r>
            <a:endParaRPr sz="240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Used class activity code to read data and build initial preprocessing function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Handled missing values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Binarized income variable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Encoded categorical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Ensured all columns were numeric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Standardized numerical features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28" y="2375743"/>
            <a:ext cx="4456672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" indent="0">
              <a:spcAft>
                <a:spcPts val="600"/>
              </a:spcAft>
            </a:pPr>
            <a:r>
              <a:rPr lang="en-US" b="1"/>
              <a:t>Missing Values</a:t>
            </a:r>
            <a:r>
              <a:rPr lang="en-US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Represented as '?', making them hard to detect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Resolved by treating them as a separate category (only appeared in categorical columns)</a:t>
            </a:r>
          </a:p>
          <a:p>
            <a:pPr marL="152400" indent="0">
              <a:spcAft>
                <a:spcPts val="600"/>
              </a:spcAft>
            </a:pPr>
            <a:r>
              <a:rPr lang="en-US" b="1"/>
              <a:t>Encoding</a:t>
            </a:r>
            <a:r>
              <a:rPr lang="en-US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One-hot encoding increased feature count​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Column mismatch between test and validation sets​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Dropped 3 test-only columns to align datasets​</a:t>
            </a:r>
          </a:p>
          <a:p>
            <a:pPr marL="152400" indent="0">
              <a:spcAft>
                <a:spcPts val="600"/>
              </a:spcAft>
            </a:pPr>
            <a:r>
              <a:rPr lang="en-US" b="1"/>
              <a:t>Data Format Issues</a:t>
            </a:r>
            <a:r>
              <a:rPr lang="en-US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Encountered mismatches between preprocessing output and model input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Fixed by explicitly specifying columns and using .values() for compatibility</a:t>
            </a:r>
          </a:p>
          <a:p>
            <a:pPr marL="0" indent="0"/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/>
              <a:t>Standardized numerical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/>
              <a:t>Encoded categorical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/>
              <a:t>Binary target variable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/>
              <a:t>Original index for reference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/>
              <a:t>Data ready to be used in any of our models</a:t>
            </a:r>
            <a:endParaRPr lang="en-US"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/>
              <a:t>Results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273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052" y="409321"/>
            <a:ext cx="10272000" cy="763600"/>
          </a:xfrm>
        </p:spPr>
        <p:txBody>
          <a:bodyPr/>
          <a:lstStyle/>
          <a:p>
            <a:r>
              <a:rPr lang="en-US"/>
              <a:t>Preprocessing the Data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BAF416C-9CAD-041F-BA6C-690836518ADE}"/>
              </a:ext>
            </a:extLst>
          </p:cNvPr>
          <p:cNvGrpSpPr/>
          <p:nvPr/>
        </p:nvGrpSpPr>
        <p:grpSpPr>
          <a:xfrm>
            <a:off x="748985" y="1162932"/>
            <a:ext cx="10202200" cy="2272056"/>
            <a:chOff x="748985" y="1067902"/>
            <a:chExt cx="10202200" cy="227205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391FC99-E13C-F9AE-62BC-9C397C25D6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0920" y="1579362"/>
              <a:ext cx="10110265" cy="1760596"/>
              <a:chOff x="326571" y="1540073"/>
              <a:chExt cx="9790303" cy="1704878"/>
            </a:xfrm>
          </p:grpSpPr>
          <p:pic>
            <p:nvPicPr>
              <p:cNvPr id="9" name="Picture 8" descr="A screenshot of a graph&#10;&#10;Description automatically generated">
                <a:extLst>
                  <a:ext uri="{FF2B5EF4-FFF2-40B4-BE49-F238E27FC236}">
                    <a16:creationId xmlns:a16="http://schemas.microsoft.com/office/drawing/2014/main" id="{60A7D276-E1DB-1FE0-15D3-A1EC9E52AA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90"/>
              <a:stretch/>
            </p:blipFill>
            <p:spPr>
              <a:xfrm>
                <a:off x="326571" y="1540073"/>
                <a:ext cx="9307285" cy="1704878"/>
              </a:xfrm>
              <a:prstGeom prst="rect">
                <a:avLst/>
              </a:prstGeom>
            </p:spPr>
          </p:pic>
          <p:pic>
            <p:nvPicPr>
              <p:cNvPr id="11" name="Picture 10" descr="A screenshot of a black screen&#10;&#10;Description automatically generated">
                <a:extLst>
                  <a:ext uri="{FF2B5EF4-FFF2-40B4-BE49-F238E27FC236}">
                    <a16:creationId xmlns:a16="http://schemas.microsoft.com/office/drawing/2014/main" id="{D9765030-D52E-E6D0-4762-74DA815CDF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292" t="4660"/>
              <a:stretch/>
            </p:blipFill>
            <p:spPr>
              <a:xfrm>
                <a:off x="9633856" y="1540073"/>
                <a:ext cx="483018" cy="1704878"/>
              </a:xfrm>
              <a:prstGeom prst="rect">
                <a:avLst/>
              </a:prstGeom>
            </p:spPr>
          </p:pic>
        </p:grpSp>
        <p:sp>
          <p:nvSpPr>
            <p:cNvPr id="20" name="Google Shape;296;p35">
              <a:extLst>
                <a:ext uri="{FF2B5EF4-FFF2-40B4-BE49-F238E27FC236}">
                  <a16:creationId xmlns:a16="http://schemas.microsoft.com/office/drawing/2014/main" id="{7A1EF8C1-B72A-081C-EF23-BDFF1804C5E9}"/>
                </a:ext>
              </a:extLst>
            </p:cNvPr>
            <p:cNvSpPr txBox="1">
              <a:spLocks/>
            </p:cNvSpPr>
            <p:nvPr/>
          </p:nvSpPr>
          <p:spPr>
            <a:xfrm>
              <a:off x="748985" y="1067902"/>
              <a:ext cx="2687726" cy="578129"/>
            </a:xfrm>
            <a:prstGeom prst="rect">
              <a:avLst/>
            </a:prstGeom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600" kern="0">
                  <a:latin typeface="Poppins" pitchFamily="2" charset="77"/>
                  <a:cs typeface="Poppins" pitchFamily="2" charset="77"/>
                </a:rPr>
                <a:t>Test/Train Dataset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C25FE6-C470-A381-3E3E-5108BB022F3C}"/>
              </a:ext>
            </a:extLst>
          </p:cNvPr>
          <p:cNvGrpSpPr/>
          <p:nvPr/>
        </p:nvGrpSpPr>
        <p:grpSpPr>
          <a:xfrm>
            <a:off x="748985" y="3674330"/>
            <a:ext cx="10202200" cy="2462114"/>
            <a:chOff x="748985" y="3275745"/>
            <a:chExt cx="10202200" cy="2462114"/>
          </a:xfrm>
        </p:grpSpPr>
        <p:pic>
          <p:nvPicPr>
            <p:cNvPr id="18" name="Picture 17" descr="A screenshot of a graph&#10;&#10;Description automatically generated">
              <a:extLst>
                <a:ext uri="{FF2B5EF4-FFF2-40B4-BE49-F238E27FC236}">
                  <a16:creationId xmlns:a16="http://schemas.microsoft.com/office/drawing/2014/main" id="{E610BC95-28FE-797C-F368-775ABE0BF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0"/>
            <a:stretch/>
          </p:blipFill>
          <p:spPr>
            <a:xfrm>
              <a:off x="840920" y="3789660"/>
              <a:ext cx="10110265" cy="1948199"/>
            </a:xfrm>
            <a:prstGeom prst="rect">
              <a:avLst/>
            </a:prstGeom>
          </p:spPr>
        </p:pic>
        <p:sp>
          <p:nvSpPr>
            <p:cNvPr id="21" name="Google Shape;296;p35">
              <a:extLst>
                <a:ext uri="{FF2B5EF4-FFF2-40B4-BE49-F238E27FC236}">
                  <a16:creationId xmlns:a16="http://schemas.microsoft.com/office/drawing/2014/main" id="{4A15378A-F09D-966A-48CF-964EE02337BB}"/>
                </a:ext>
              </a:extLst>
            </p:cNvPr>
            <p:cNvSpPr txBox="1">
              <a:spLocks/>
            </p:cNvSpPr>
            <p:nvPr/>
          </p:nvSpPr>
          <p:spPr>
            <a:xfrm>
              <a:off x="748985" y="3275745"/>
              <a:ext cx="2687726" cy="578129"/>
            </a:xfrm>
            <a:prstGeom prst="rect">
              <a:avLst/>
            </a:prstGeom>
            <a:ln>
              <a:noFill/>
            </a:ln>
          </p:spPr>
          <p:txBody>
            <a:bodyPr spcFirstLastPara="1" wrap="square" lIns="121900" tIns="121900" rIns="121900" bIns="121900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600" kern="0">
                  <a:latin typeface="Poppins" pitchFamily="2" charset="77"/>
                  <a:cs typeface="Poppins" pitchFamily="2" charset="77"/>
                </a:rPr>
                <a:t>Validation 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687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/>
              <a:t>Perceptron &amp; Adaline</a:t>
            </a:r>
            <a:endParaRPr sz="440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Part 2</a:t>
            </a:r>
            <a:endParaRPr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0445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Perceptron &amp; Adaline</a:t>
            </a:r>
            <a:endParaRPr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/>
              <a:t>Methodology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/>
              <a:t>Challenges</a:t>
            </a:r>
            <a:endParaRPr sz="240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7746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Adapted manual implementations from class activities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Used scikit-learn versions to mirror manual loops and compare performance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Tuned hyperparameters of each model for best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Verified results using cross-validation on scikit-learn models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7746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" indent="0">
              <a:spcAft>
                <a:spcPts val="600"/>
              </a:spcAft>
            </a:pPr>
            <a:r>
              <a:rPr lang="en-US" b="1"/>
              <a:t>Adaline Convergence</a:t>
            </a:r>
            <a:r>
              <a:rPr lang="en-US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Required extremely small learning rates to converge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Traced issue to data formatting; resolved by refining preprocessing and column selection</a:t>
            </a:r>
          </a:p>
          <a:p>
            <a:pPr marL="152400" indent="0">
              <a:spcAft>
                <a:spcPts val="600"/>
              </a:spcAft>
            </a:pPr>
            <a:r>
              <a:rPr lang="en-US" b="1"/>
              <a:t>Hyperparameter Tuning</a:t>
            </a:r>
            <a:r>
              <a:rPr lang="en-US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Extensive trial and error to find optimal learning rate and iteration combinations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Some scikit-learn models showed high accuracy despite not fully converging</a:t>
            </a:r>
          </a:p>
          <a:p>
            <a:pPr marL="152400" indent="0">
              <a:spcAft>
                <a:spcPts val="600"/>
              </a:spcAft>
            </a:pPr>
            <a:r>
              <a:rPr lang="en-US" b="1"/>
              <a:t>Warnings</a:t>
            </a:r>
            <a:r>
              <a:rPr lang="en-US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Frequent convergence warnings cluttered output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Tuned eta and max_iter to avoid models that didn’t converge </a:t>
            </a:r>
          </a:p>
          <a:p>
            <a:pPr marL="0" indent="0"/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693" cy="37746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Manual Perceptron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eta 0.001 and n_iter 25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Accuracy: 82.07%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Manual Adaline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eta 0.0001 and n_iter 10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Accuracy: 84.30%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Sklearn Perceptron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eta 0.01 and max_iter 20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Accuracy: 82.80%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Sklearn Adaline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eta 1e-05 and max_iter 20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Accuracy: 83.55%</a:t>
            </a:r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/>
              <a:t>Results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766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4AC43-D84B-950B-CA93-9B8CBC2E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35A929-FE4C-C748-325B-F9287064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90" y="165940"/>
            <a:ext cx="10272000" cy="763600"/>
          </a:xfrm>
        </p:spPr>
        <p:txBody>
          <a:bodyPr/>
          <a:lstStyle/>
          <a:p>
            <a:r>
              <a:rPr lang="en-US"/>
              <a:t>Perceptron (5 / 10 / 15 epochs)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EA3AF310-5411-9F03-209F-9E483EB47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4" b="38829"/>
          <a:stretch>
            <a:fillRect/>
          </a:stretch>
        </p:blipFill>
        <p:spPr>
          <a:xfrm>
            <a:off x="605590" y="648454"/>
            <a:ext cx="10272000" cy="601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46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ACD8F-4EBE-FDCB-6E1B-64362B027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35883A-74E5-2F81-40B4-B4DE0E2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26" y="334943"/>
            <a:ext cx="10272000" cy="763600"/>
          </a:xfrm>
        </p:spPr>
        <p:txBody>
          <a:bodyPr/>
          <a:lstStyle/>
          <a:p>
            <a:r>
              <a:rPr lang="en-US"/>
              <a:t>Perceptron (20 / 25 epochs)</a:t>
            </a: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9382A8FE-E1E5-8947-E98F-7B525C4C4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" t="61821" r="-180"/>
          <a:stretch>
            <a:fillRect/>
          </a:stretch>
        </p:blipFill>
        <p:spPr>
          <a:xfrm>
            <a:off x="84715" y="1249983"/>
            <a:ext cx="11123222" cy="43580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37452E-FD04-B2D1-B3AF-6CAB6BE4D573}"/>
              </a:ext>
            </a:extLst>
          </p:cNvPr>
          <p:cNvSpPr/>
          <p:nvPr/>
        </p:nvSpPr>
        <p:spPr>
          <a:xfrm>
            <a:off x="2623457" y="3526970"/>
            <a:ext cx="1872343" cy="1839687"/>
          </a:xfrm>
          <a:prstGeom prst="rect">
            <a:avLst/>
          </a:prstGeom>
          <a:solidFill>
            <a:schemeClr val="bg2">
              <a:lumMod val="60000"/>
              <a:lumOff val="40000"/>
              <a:alpha val="23137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2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90" y="165940"/>
            <a:ext cx="10272000" cy="763600"/>
          </a:xfrm>
        </p:spPr>
        <p:txBody>
          <a:bodyPr/>
          <a:lstStyle/>
          <a:p>
            <a:r>
              <a:rPr lang="en-US"/>
              <a:t>Adaline SGD (5 / 10 / 15 epochs)</a:t>
            </a: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0C95D219-0C51-1AF7-B081-A1EABBFBA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76"/>
          <a:stretch>
            <a:fillRect/>
          </a:stretch>
        </p:blipFill>
        <p:spPr>
          <a:xfrm>
            <a:off x="605590" y="708257"/>
            <a:ext cx="10002253" cy="59838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37B3DE-7EA3-B68B-A110-7E01FC10A4C8}"/>
              </a:ext>
            </a:extLst>
          </p:cNvPr>
          <p:cNvSpPr/>
          <p:nvPr/>
        </p:nvSpPr>
        <p:spPr>
          <a:xfrm>
            <a:off x="4876799" y="2830286"/>
            <a:ext cx="1654629" cy="1676400"/>
          </a:xfrm>
          <a:prstGeom prst="rect">
            <a:avLst/>
          </a:prstGeom>
          <a:solidFill>
            <a:schemeClr val="bg2">
              <a:lumMod val="60000"/>
              <a:lumOff val="40000"/>
              <a:alpha val="23137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24624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980AF668775C489F286D3ACC930043" ma:contentTypeVersion="3" ma:contentTypeDescription="Create a new document." ma:contentTypeScope="" ma:versionID="7c5c9651b1cc8a4dcfd74fcd40ef1255">
  <xsd:schema xmlns:xsd="http://www.w3.org/2001/XMLSchema" xmlns:xs="http://www.w3.org/2001/XMLSchema" xmlns:p="http://schemas.microsoft.com/office/2006/metadata/properties" xmlns:ns2="1f16dbf7-1624-42b0-94f0-c170d6d8c99c" targetNamespace="http://schemas.microsoft.com/office/2006/metadata/properties" ma:root="true" ma:fieldsID="3a6ed51a2a70db089d9b560b51ffe8cc" ns2:_="">
    <xsd:import namespace="1f16dbf7-1624-42b0-94f0-c170d6d8c9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dbf7-1624-42b0-94f0-c170d6d8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F29B6A-6356-441D-8343-7E25C4B84F9B}">
  <ds:schemaRefs>
    <ds:schemaRef ds:uri="1f16dbf7-1624-42b0-94f0-c170d6d8c9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6E9091-9C02-40F7-8824-5283B494FE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C51F0B-AD1D-429D-8DF3-FC6ABB1F1DD6}">
  <ds:schemaRefs>
    <ds:schemaRef ds:uri="1f16dbf7-1624-42b0-94f0-c170d6d8c9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17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Clean and Neat Style Portfolio by Slidesgo</vt:lpstr>
      <vt:lpstr>1_Clean and Neat Style Portfolio by Slidesgo</vt:lpstr>
      <vt:lpstr>2_Clean and Neat Style Portfolio by Slidesgo</vt:lpstr>
      <vt:lpstr>Project 1 –  Classification Algorithms</vt:lpstr>
      <vt:lpstr>Preprocessing the Data</vt:lpstr>
      <vt:lpstr>Preprocessing the Data</vt:lpstr>
      <vt:lpstr>Preprocessing the Data</vt:lpstr>
      <vt:lpstr>Perceptron &amp; Adaline</vt:lpstr>
      <vt:lpstr>Perceptron &amp; Adaline</vt:lpstr>
      <vt:lpstr>Perceptron (5 / 10 / 15 epochs)</vt:lpstr>
      <vt:lpstr>Perceptron (20 / 25 epochs)</vt:lpstr>
      <vt:lpstr>Adaline SGD (5 / 10 / 15 epochs)</vt:lpstr>
      <vt:lpstr>Adaline SGD (20 / 25 epochs)</vt:lpstr>
      <vt:lpstr>Logistic Regression &amp; SVM</vt:lpstr>
      <vt:lpstr>Logistic Regression</vt:lpstr>
      <vt:lpstr>Logistic Regression Decision Boundaries</vt:lpstr>
      <vt:lpstr>Support Vector Machine</vt:lpstr>
      <vt:lpstr>SVM Decision Boundaries</vt:lpstr>
      <vt:lpstr>Logistic Regression &amp; SVM</vt:lpstr>
      <vt:lpstr>Reflection &amp; Questions</vt:lpstr>
      <vt:lpstr>Importance of Feature Scaling in Gradient-Based Algorithms</vt:lpstr>
      <vt:lpstr>Batch vs. Stochastic Gradient Descent</vt:lpstr>
      <vt:lpstr>Perceptron &amp; Adaline:  Scikit-Learn vs Textbook Implementations</vt:lpstr>
      <vt:lpstr>Decision Boundaries:  Logistic Regression vs. SVM</vt:lpstr>
      <vt:lpstr>Regularization for Overfitting</vt:lpstr>
      <vt:lpstr>Impact of Varying C Values: Logistic Regression &amp; Linear SVC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 Classification Algorithms</dc:title>
  <dc:creator/>
  <cp:revision>1</cp:revision>
  <dcterms:created xsi:type="dcterms:W3CDTF">2025-09-23T20:03:37Z</dcterms:created>
  <dcterms:modified xsi:type="dcterms:W3CDTF">2025-09-28T19:49:36Z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0x010100A2980AF668775C489F286D3ACC930043</vt:lpwstr>
  </property>
</Properties>
</file>