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96" r:id="rId5"/>
    <p:sldMasterId id="2147483721" r:id="rId6"/>
  </p:sldMasterIdLst>
  <p:notesMasterIdLst>
    <p:notesMasterId r:id="rId25"/>
  </p:notesMasterIdLst>
  <p:sldIdLst>
    <p:sldId id="261" r:id="rId7"/>
    <p:sldId id="264" r:id="rId8"/>
    <p:sldId id="274" r:id="rId9"/>
    <p:sldId id="277" r:id="rId10"/>
    <p:sldId id="265" r:id="rId11"/>
    <p:sldId id="281" r:id="rId12"/>
    <p:sldId id="278" r:id="rId13"/>
    <p:sldId id="266" r:id="rId14"/>
    <p:sldId id="282" r:id="rId15"/>
    <p:sldId id="279" r:id="rId16"/>
    <p:sldId id="267" r:id="rId17"/>
    <p:sldId id="259" r:id="rId18"/>
    <p:sldId id="269" r:id="rId19"/>
    <p:sldId id="270" r:id="rId20"/>
    <p:sldId id="271" r:id="rId21"/>
    <p:sldId id="272" r:id="rId22"/>
    <p:sldId id="263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9EA6AE-5A33-654C-A82B-4E2BB881E3FC}" v="34" dt="2025-09-24T19:29:32.363"/>
    <p1510:client id="{AF7C66C4-BC8B-9F7E-ED75-B6C5D1D935B5}" v="62" dt="2025-09-24T15:30:48.9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3"/>
  </p:normalViewPr>
  <p:slideViewPr>
    <p:cSldViewPr snapToGrid="0">
      <p:cViewPr varScale="1">
        <p:scale>
          <a:sx n="117" d="100"/>
          <a:sy n="117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heme" Target="theme/theme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lla Shipman" userId="S::stellas@uark.edu::19288fed-0e4e-472d-9b56-f595db8c85c2" providerId="AD" clId="Web-{AF7C66C4-BC8B-9F7E-ED75-B6C5D1D935B5}"/>
    <pc:docChg chg="addSld modSld">
      <pc:chgData name="Stella Shipman" userId="S::stellas@uark.edu::19288fed-0e4e-472d-9b56-f595db8c85c2" providerId="AD" clId="Web-{AF7C66C4-BC8B-9F7E-ED75-B6C5D1D935B5}" dt="2025-09-24T15:30:39.058" v="54"/>
      <pc:docMkLst>
        <pc:docMk/>
      </pc:docMkLst>
      <pc:sldChg chg="modSp new mod modClrScheme chgLayout">
        <pc:chgData name="Stella Shipman" userId="S::stellas@uark.edu::19288fed-0e4e-472d-9b56-f595db8c85c2" providerId="AD" clId="Web-{AF7C66C4-BC8B-9F7E-ED75-B6C5D1D935B5}" dt="2025-09-24T15:30:07.480" v="45" actId="20577"/>
        <pc:sldMkLst>
          <pc:docMk/>
          <pc:sldMk cId="3487192070" sldId="257"/>
        </pc:sldMkLst>
        <pc:spChg chg="mod ord">
          <ac:chgData name="Stella Shipman" userId="S::stellas@uark.edu::19288fed-0e4e-472d-9b56-f595db8c85c2" providerId="AD" clId="Web-{AF7C66C4-BC8B-9F7E-ED75-B6C5D1D935B5}" dt="2025-09-24T15:30:04.823" v="44" actId="20577"/>
          <ac:spMkLst>
            <pc:docMk/>
            <pc:sldMk cId="3487192070" sldId="257"/>
            <ac:spMk id="2" creationId="{C51D0663-0E40-9189-1518-08880C4902D7}"/>
          </ac:spMkLst>
        </pc:spChg>
        <pc:spChg chg="mod ord">
          <ac:chgData name="Stella Shipman" userId="S::stellas@uark.edu::19288fed-0e4e-472d-9b56-f595db8c85c2" providerId="AD" clId="Web-{AF7C66C4-BC8B-9F7E-ED75-B6C5D1D935B5}" dt="2025-09-24T15:30:07.480" v="45" actId="20577"/>
          <ac:spMkLst>
            <pc:docMk/>
            <pc:sldMk cId="3487192070" sldId="257"/>
            <ac:spMk id="3" creationId="{01BC890E-4234-8CC9-D9EC-0A1C6EAE87F6}"/>
          </ac:spMkLst>
        </pc:spChg>
      </pc:sldChg>
      <pc:sldChg chg="modSp new mod modClrScheme chgLayout">
        <pc:chgData name="Stella Shipman" userId="S::stellas@uark.edu::19288fed-0e4e-472d-9b56-f595db8c85c2" providerId="AD" clId="Web-{AF7C66C4-BC8B-9F7E-ED75-B6C5D1D935B5}" dt="2025-09-24T15:30:39.058" v="54"/>
        <pc:sldMkLst>
          <pc:docMk/>
          <pc:sldMk cId="2332700531" sldId="258"/>
        </pc:sldMkLst>
        <pc:spChg chg="mod ord">
          <ac:chgData name="Stella Shipman" userId="S::stellas@uark.edu::19288fed-0e4e-472d-9b56-f595db8c85c2" providerId="AD" clId="Web-{AF7C66C4-BC8B-9F7E-ED75-B6C5D1D935B5}" dt="2025-09-24T15:30:39.058" v="54"/>
          <ac:spMkLst>
            <pc:docMk/>
            <pc:sldMk cId="2332700531" sldId="258"/>
            <ac:spMk id="2" creationId="{E62AA2DA-2475-9071-EA8B-2CC55A45282D}"/>
          </ac:spMkLst>
        </pc:spChg>
        <pc:spChg chg="mod ord">
          <ac:chgData name="Stella Shipman" userId="S::stellas@uark.edu::19288fed-0e4e-472d-9b56-f595db8c85c2" providerId="AD" clId="Web-{AF7C66C4-BC8B-9F7E-ED75-B6C5D1D935B5}" dt="2025-09-24T15:30:39.058" v="54"/>
          <ac:spMkLst>
            <pc:docMk/>
            <pc:sldMk cId="2332700531" sldId="258"/>
            <ac:spMk id="3" creationId="{5E8AB31D-771F-1140-4AFB-7AEAB8C8997E}"/>
          </ac:spMkLst>
        </pc:spChg>
      </pc:sldChg>
      <pc:sldChg chg="modSp new">
        <pc:chgData name="Stella Shipman" userId="S::stellas@uark.edu::19288fed-0e4e-472d-9b56-f595db8c85c2" providerId="AD" clId="Web-{AF7C66C4-BC8B-9F7E-ED75-B6C5D1D935B5}" dt="2025-09-24T15:28:24.368" v="13" actId="20577"/>
        <pc:sldMkLst>
          <pc:docMk/>
          <pc:sldMk cId="2966071690" sldId="259"/>
        </pc:sldMkLst>
        <pc:spChg chg="mod">
          <ac:chgData name="Stella Shipman" userId="S::stellas@uark.edu::19288fed-0e4e-472d-9b56-f595db8c85c2" providerId="AD" clId="Web-{AF7C66C4-BC8B-9F7E-ED75-B6C5D1D935B5}" dt="2025-09-24T15:28:24.368" v="13" actId="20577"/>
          <ac:spMkLst>
            <pc:docMk/>
            <pc:sldMk cId="2966071690" sldId="259"/>
            <ac:spMk id="2" creationId="{1DFFEE40-842A-F6AB-CEDD-E30F23F60961}"/>
          </ac:spMkLst>
        </pc:spChg>
      </pc:sldChg>
      <pc:sldChg chg="modSp new mod modClrScheme chgLayout">
        <pc:chgData name="Stella Shipman" userId="S::stellas@uark.edu::19288fed-0e4e-472d-9b56-f595db8c85c2" providerId="AD" clId="Web-{AF7C66C4-BC8B-9F7E-ED75-B6C5D1D935B5}" dt="2025-09-24T15:30:34.199" v="53" actId="20577"/>
        <pc:sldMkLst>
          <pc:docMk/>
          <pc:sldMk cId="254802907" sldId="260"/>
        </pc:sldMkLst>
        <pc:spChg chg="mod ord">
          <ac:chgData name="Stella Shipman" userId="S::stellas@uark.edu::19288fed-0e4e-472d-9b56-f595db8c85c2" providerId="AD" clId="Web-{AF7C66C4-BC8B-9F7E-ED75-B6C5D1D935B5}" dt="2025-09-24T15:30:34.199" v="53" actId="20577"/>
          <ac:spMkLst>
            <pc:docMk/>
            <pc:sldMk cId="254802907" sldId="260"/>
            <ac:spMk id="2" creationId="{81F2035C-7BED-07B6-0870-63227422D000}"/>
          </ac:spMkLst>
        </pc:spChg>
        <pc:spChg chg="mod ord">
          <ac:chgData name="Stella Shipman" userId="S::stellas@uark.edu::19288fed-0e4e-472d-9b56-f595db8c85c2" providerId="AD" clId="Web-{AF7C66C4-BC8B-9F7E-ED75-B6C5D1D935B5}" dt="2025-09-24T15:29:47.104" v="28" actId="20577"/>
          <ac:spMkLst>
            <pc:docMk/>
            <pc:sldMk cId="254802907" sldId="260"/>
            <ac:spMk id="3" creationId="{B2DA8CFA-5DF1-B4B9-1C6B-1A323037DE39}"/>
          </ac:spMkLst>
        </pc:spChg>
      </pc:sldChg>
    </pc:docChg>
  </pc:docChgLst>
  <pc:docChgLst>
    <pc:chgData name="Stella Shipman" userId="19288fed-0e4e-472d-9b56-f595db8c85c2" providerId="ADAL" clId="{459EA6AE-5A33-654C-A82B-4E2BB881E3FC}"/>
    <pc:docChg chg="undo custSel addSld delSld modSld sldOrd delMainMaster">
      <pc:chgData name="Stella Shipman" userId="19288fed-0e4e-472d-9b56-f595db8c85c2" providerId="ADAL" clId="{459EA6AE-5A33-654C-A82B-4E2BB881E3FC}" dt="2025-09-24T20:04:57.591" v="5397" actId="14100"/>
      <pc:docMkLst>
        <pc:docMk/>
      </pc:docMkLst>
      <pc:sldChg chg="del">
        <pc:chgData name="Stella Shipman" userId="19288fed-0e4e-472d-9b56-f595db8c85c2" providerId="ADAL" clId="{459EA6AE-5A33-654C-A82B-4E2BB881E3FC}" dt="2025-09-24T15:40:39.664" v="176" actId="2696"/>
        <pc:sldMkLst>
          <pc:docMk/>
          <pc:sldMk cId="109857222" sldId="256"/>
        </pc:sldMkLst>
      </pc:sldChg>
      <pc:sldChg chg="del">
        <pc:chgData name="Stella Shipman" userId="19288fed-0e4e-472d-9b56-f595db8c85c2" providerId="ADAL" clId="{459EA6AE-5A33-654C-A82B-4E2BB881E3FC}" dt="2025-09-24T15:53:36.829" v="506" actId="2696"/>
        <pc:sldMkLst>
          <pc:docMk/>
          <pc:sldMk cId="3487192070" sldId="257"/>
        </pc:sldMkLst>
      </pc:sldChg>
      <pc:sldChg chg="del">
        <pc:chgData name="Stella Shipman" userId="19288fed-0e4e-472d-9b56-f595db8c85c2" providerId="ADAL" clId="{459EA6AE-5A33-654C-A82B-4E2BB881E3FC}" dt="2025-09-24T15:46:53.013" v="407" actId="2696"/>
        <pc:sldMkLst>
          <pc:docMk/>
          <pc:sldMk cId="2332700531" sldId="258"/>
        </pc:sldMkLst>
      </pc:sldChg>
      <pc:sldChg chg="modSp add del mod">
        <pc:chgData name="Stella Shipman" userId="19288fed-0e4e-472d-9b56-f595db8c85c2" providerId="ADAL" clId="{459EA6AE-5A33-654C-A82B-4E2BB881E3FC}" dt="2025-09-24T15:55:44.242" v="511" actId="404"/>
        <pc:sldMkLst>
          <pc:docMk/>
          <pc:sldMk cId="0" sldId="259"/>
        </pc:sldMkLst>
        <pc:spChg chg="mod">
          <ac:chgData name="Stella Shipman" userId="19288fed-0e4e-472d-9b56-f595db8c85c2" providerId="ADAL" clId="{459EA6AE-5A33-654C-A82B-4E2BB881E3FC}" dt="2025-09-24T15:55:44.242" v="511" actId="404"/>
          <ac:spMkLst>
            <pc:docMk/>
            <pc:sldMk cId="0" sldId="259"/>
            <ac:spMk id="24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52:57.030" v="488" actId="403"/>
          <ac:spMkLst>
            <pc:docMk/>
            <pc:sldMk cId="0" sldId="259"/>
            <ac:spMk id="241" creationId="{00000000-0000-0000-0000-000000000000}"/>
          </ac:spMkLst>
        </pc:spChg>
      </pc:sldChg>
      <pc:sldChg chg="del">
        <pc:chgData name="Stella Shipman" userId="19288fed-0e4e-472d-9b56-f595db8c85c2" providerId="ADAL" clId="{459EA6AE-5A33-654C-A82B-4E2BB881E3FC}" dt="2025-09-24T15:46:54.092" v="408" actId="2696"/>
        <pc:sldMkLst>
          <pc:docMk/>
          <pc:sldMk cId="2966071690" sldId="259"/>
        </pc:sldMkLst>
      </pc:sldChg>
      <pc:sldChg chg="del ord">
        <pc:chgData name="Stella Shipman" userId="19288fed-0e4e-472d-9b56-f595db8c85c2" providerId="ADAL" clId="{459EA6AE-5A33-654C-A82B-4E2BB881E3FC}" dt="2025-09-24T16:02:35.175" v="752" actId="2696"/>
        <pc:sldMkLst>
          <pc:docMk/>
          <pc:sldMk cId="254802907" sldId="260"/>
        </pc:sldMkLst>
      </pc:sldChg>
      <pc:sldChg chg="modSp add del mod">
        <pc:chgData name="Stella Shipman" userId="19288fed-0e4e-472d-9b56-f595db8c85c2" providerId="ADAL" clId="{459EA6AE-5A33-654C-A82B-4E2BB881E3FC}" dt="2025-09-24T15:40:27.073" v="175" actId="20577"/>
        <pc:sldMkLst>
          <pc:docMk/>
          <pc:sldMk cId="0" sldId="261"/>
        </pc:sldMkLst>
        <pc:spChg chg="mod">
          <ac:chgData name="Stella Shipman" userId="19288fed-0e4e-472d-9b56-f595db8c85c2" providerId="ADAL" clId="{459EA6AE-5A33-654C-A82B-4E2BB881E3FC}" dt="2025-09-24T15:40:07.043" v="120" actId="2710"/>
          <ac:spMkLst>
            <pc:docMk/>
            <pc:sldMk cId="0" sldId="261"/>
            <ac:spMk id="205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0:27.073" v="175" actId="20577"/>
          <ac:spMkLst>
            <pc:docMk/>
            <pc:sldMk cId="0" sldId="261"/>
            <ac:spMk id="206" creationId="{00000000-0000-0000-0000-000000000000}"/>
          </ac:spMkLst>
        </pc:spChg>
      </pc:sldChg>
      <pc:sldChg chg="modSp add del mod">
        <pc:chgData name="Stella Shipman" userId="19288fed-0e4e-472d-9b56-f595db8c85c2" providerId="ADAL" clId="{459EA6AE-5A33-654C-A82B-4E2BB881E3FC}" dt="2025-09-24T15:46:05.949" v="335" actId="2696"/>
        <pc:sldMkLst>
          <pc:docMk/>
          <pc:sldMk cId="0" sldId="262"/>
        </pc:sldMkLst>
        <pc:spChg chg="mod">
          <ac:chgData name="Stella Shipman" userId="19288fed-0e4e-472d-9b56-f595db8c85c2" providerId="ADAL" clId="{459EA6AE-5A33-654C-A82B-4E2BB881E3FC}" dt="2025-09-24T15:41:50.376" v="209" actId="404"/>
          <ac:spMkLst>
            <pc:docMk/>
            <pc:sldMk cId="0" sldId="262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1:18.876" v="181" actId="20577"/>
          <ac:spMkLst>
            <pc:docMk/>
            <pc:sldMk cId="0" sldId="262"/>
            <ac:spMk id="261" creationId="{00000000-0000-0000-0000-000000000000}"/>
          </ac:spMkLst>
        </pc:spChg>
      </pc:sldChg>
      <pc:sldChg chg="addSp modSp add del mod modNotes modNotesTx">
        <pc:chgData name="Stella Shipman" userId="19288fed-0e4e-472d-9b56-f595db8c85c2" providerId="ADAL" clId="{459EA6AE-5A33-654C-A82B-4E2BB881E3FC}" dt="2025-09-24T17:47:51.592" v="1984" actId="20577"/>
        <pc:sldMkLst>
          <pc:docMk/>
          <pc:sldMk cId="0" sldId="263"/>
        </pc:sldMkLst>
        <pc:spChg chg="add mod">
          <ac:chgData name="Stella Shipman" userId="19288fed-0e4e-472d-9b56-f595db8c85c2" providerId="ADAL" clId="{459EA6AE-5A33-654C-A82B-4E2BB881E3FC}" dt="2025-09-24T17:47:29.290" v="1978" actId="1076"/>
          <ac:spMkLst>
            <pc:docMk/>
            <pc:sldMk cId="0" sldId="263"/>
            <ac:spMk id="2" creationId="{07493718-9094-E560-4A40-F8FBA96796F8}"/>
          </ac:spMkLst>
        </pc:spChg>
        <pc:spChg chg="mod">
          <ac:chgData name="Stella Shipman" userId="19288fed-0e4e-472d-9b56-f595db8c85c2" providerId="ADAL" clId="{459EA6AE-5A33-654C-A82B-4E2BB881E3FC}" dt="2025-09-24T17:47:36.023" v="1980" actId="1076"/>
          <ac:spMkLst>
            <pc:docMk/>
            <pc:sldMk cId="0" sldId="263"/>
            <ac:spMk id="29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12:10.128" v="952"/>
          <ac:spMkLst>
            <pc:docMk/>
            <pc:sldMk cId="0" sldId="263"/>
            <ac:spMk id="29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47:42.814" v="1982" actId="14100"/>
          <ac:spMkLst>
            <pc:docMk/>
            <pc:sldMk cId="0" sldId="263"/>
            <ac:spMk id="29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47:39.836" v="1981" actId="14100"/>
          <ac:spMkLst>
            <pc:docMk/>
            <pc:sldMk cId="0" sldId="263"/>
            <ac:spMk id="29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7:47:32.854" v="1979" actId="1076"/>
          <ac:spMkLst>
            <pc:docMk/>
            <pc:sldMk cId="0" sldId="263"/>
            <ac:spMk id="300" creationId="{00000000-0000-0000-0000-000000000000}"/>
          </ac:spMkLst>
        </pc:spChg>
      </pc:sldChg>
      <pc:sldChg chg="modSp add del mod">
        <pc:chgData name="Stella Shipman" userId="19288fed-0e4e-472d-9b56-f595db8c85c2" providerId="ADAL" clId="{459EA6AE-5A33-654C-A82B-4E2BB881E3FC}" dt="2025-09-24T15:46:49.840" v="406" actId="2696"/>
        <pc:sldMkLst>
          <pc:docMk/>
          <pc:sldMk cId="2821936824" sldId="263"/>
        </pc:sldMkLst>
        <pc:spChg chg="mod">
          <ac:chgData name="Stella Shipman" userId="19288fed-0e4e-472d-9b56-f595db8c85c2" providerId="ADAL" clId="{459EA6AE-5A33-654C-A82B-4E2BB881E3FC}" dt="2025-09-24T15:42:35.297" v="236" actId="20577"/>
          <ac:spMkLst>
            <pc:docMk/>
            <pc:sldMk cId="2821936824" sldId="263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2:12.990" v="214" actId="20577"/>
          <ac:spMkLst>
            <pc:docMk/>
            <pc:sldMk cId="2821936824" sldId="263"/>
            <ac:spMk id="261" creationId="{00000000-0000-0000-0000-000000000000}"/>
          </ac:spMkLst>
        </pc:spChg>
      </pc:sldChg>
      <pc:sldChg chg="modSp add mod ord">
        <pc:chgData name="Stella Shipman" userId="19288fed-0e4e-472d-9b56-f595db8c85c2" providerId="ADAL" clId="{459EA6AE-5A33-654C-A82B-4E2BB881E3FC}" dt="2025-09-24T15:46:36.700" v="383" actId="20577"/>
        <pc:sldMkLst>
          <pc:docMk/>
          <pc:sldMk cId="3399869354" sldId="264"/>
        </pc:sldMkLst>
        <pc:spChg chg="mod">
          <ac:chgData name="Stella Shipman" userId="19288fed-0e4e-472d-9b56-f595db8c85c2" providerId="ADAL" clId="{459EA6AE-5A33-654C-A82B-4E2BB881E3FC}" dt="2025-09-24T15:46:36.700" v="383" actId="20577"/>
          <ac:spMkLst>
            <pc:docMk/>
            <pc:sldMk cId="3399869354" sldId="264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6:31.043" v="361" actId="20577"/>
          <ac:spMkLst>
            <pc:docMk/>
            <pc:sldMk cId="3399869354" sldId="264"/>
            <ac:spMk id="261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5:46:46.487" v="405" actId="20577"/>
        <pc:sldMkLst>
          <pc:docMk/>
          <pc:sldMk cId="1404455101" sldId="265"/>
        </pc:sldMkLst>
        <pc:spChg chg="mod">
          <ac:chgData name="Stella Shipman" userId="19288fed-0e4e-472d-9b56-f595db8c85c2" providerId="ADAL" clId="{459EA6AE-5A33-654C-A82B-4E2BB881E3FC}" dt="2025-09-24T15:46:46.487" v="405" actId="20577"/>
          <ac:spMkLst>
            <pc:docMk/>
            <pc:sldMk cId="1404455101" sldId="265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6:40.472" v="385" actId="20577"/>
          <ac:spMkLst>
            <pc:docMk/>
            <pc:sldMk cId="1404455101" sldId="265"/>
            <ac:spMk id="261" creationId="{00000000-0000-0000-0000-000000000000}"/>
          </ac:spMkLst>
        </pc:spChg>
      </pc:sldChg>
      <pc:sldChg chg="add">
        <pc:chgData name="Stella Shipman" userId="19288fed-0e4e-472d-9b56-f595db8c85c2" providerId="ADAL" clId="{459EA6AE-5A33-654C-A82B-4E2BB881E3FC}" dt="2025-09-24T15:45:48.528" v="309" actId="2890"/>
        <pc:sldMkLst>
          <pc:docMk/>
          <pc:sldMk cId="3316156399" sldId="266"/>
        </pc:sldMkLst>
      </pc:sldChg>
      <pc:sldChg chg="modSp add mod">
        <pc:chgData name="Stella Shipman" userId="19288fed-0e4e-472d-9b56-f595db8c85c2" providerId="ADAL" clId="{459EA6AE-5A33-654C-A82B-4E2BB881E3FC}" dt="2025-09-24T15:48:53.441" v="447" actId="20577"/>
        <pc:sldMkLst>
          <pc:docMk/>
          <pc:sldMk cId="120701529" sldId="267"/>
        </pc:sldMkLst>
        <pc:spChg chg="mod">
          <ac:chgData name="Stella Shipman" userId="19288fed-0e4e-472d-9b56-f595db8c85c2" providerId="ADAL" clId="{459EA6AE-5A33-654C-A82B-4E2BB881E3FC}" dt="2025-09-24T15:48:53.441" v="447" actId="20577"/>
          <ac:spMkLst>
            <pc:docMk/>
            <pc:sldMk cId="120701529" sldId="267"/>
            <ac:spMk id="26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5:48:42.163" v="411" actId="20577"/>
          <ac:spMkLst>
            <pc:docMk/>
            <pc:sldMk cId="120701529" sldId="267"/>
            <ac:spMk id="261" creationId="{00000000-0000-0000-0000-000000000000}"/>
          </ac:spMkLst>
        </pc:spChg>
      </pc:sldChg>
      <pc:sldChg chg="add del modNotes">
        <pc:chgData name="Stella Shipman" userId="19288fed-0e4e-472d-9b56-f595db8c85c2" providerId="ADAL" clId="{459EA6AE-5A33-654C-A82B-4E2BB881E3FC}" dt="2025-09-24T16:07:52.092" v="867" actId="2696"/>
        <pc:sldMkLst>
          <pc:docMk/>
          <pc:sldMk cId="0" sldId="268"/>
        </pc:sldMkLst>
      </pc:sldChg>
      <pc:sldChg chg="modSp add mod">
        <pc:chgData name="Stella Shipman" userId="19288fed-0e4e-472d-9b56-f595db8c85c2" providerId="ADAL" clId="{459EA6AE-5A33-654C-A82B-4E2BB881E3FC}" dt="2025-09-24T15:56:22.399" v="515" actId="404"/>
        <pc:sldMkLst>
          <pc:docMk/>
          <pc:sldMk cId="33807389" sldId="269"/>
        </pc:sldMkLst>
        <pc:spChg chg="mod">
          <ac:chgData name="Stella Shipman" userId="19288fed-0e4e-472d-9b56-f595db8c85c2" providerId="ADAL" clId="{459EA6AE-5A33-654C-A82B-4E2BB881E3FC}" dt="2025-09-24T15:56:22.399" v="515" actId="404"/>
          <ac:spMkLst>
            <pc:docMk/>
            <pc:sldMk cId="33807389" sldId="269"/>
            <ac:spMk id="240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5:59:37.254" v="630" actId="20577"/>
        <pc:sldMkLst>
          <pc:docMk/>
          <pc:sldMk cId="3474230749" sldId="270"/>
        </pc:sldMkLst>
        <pc:spChg chg="mod">
          <ac:chgData name="Stella Shipman" userId="19288fed-0e4e-472d-9b56-f595db8c85c2" providerId="ADAL" clId="{459EA6AE-5A33-654C-A82B-4E2BB881E3FC}" dt="2025-09-24T15:59:37.254" v="630" actId="20577"/>
          <ac:spMkLst>
            <pc:docMk/>
            <pc:sldMk cId="3474230749" sldId="270"/>
            <ac:spMk id="240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6:00:57.169" v="674" actId="20577"/>
        <pc:sldMkLst>
          <pc:docMk/>
          <pc:sldMk cId="2183353082" sldId="271"/>
        </pc:sldMkLst>
        <pc:spChg chg="mod">
          <ac:chgData name="Stella Shipman" userId="19288fed-0e4e-472d-9b56-f595db8c85c2" providerId="ADAL" clId="{459EA6AE-5A33-654C-A82B-4E2BB881E3FC}" dt="2025-09-24T16:00:57.169" v="674" actId="20577"/>
          <ac:spMkLst>
            <pc:docMk/>
            <pc:sldMk cId="2183353082" sldId="271"/>
            <ac:spMk id="240" creationId="{00000000-0000-0000-0000-000000000000}"/>
          </ac:spMkLst>
        </pc:spChg>
      </pc:sldChg>
      <pc:sldChg chg="modSp add mod">
        <pc:chgData name="Stella Shipman" userId="19288fed-0e4e-472d-9b56-f595db8c85c2" providerId="ADAL" clId="{459EA6AE-5A33-654C-A82B-4E2BB881E3FC}" dt="2025-09-24T15:58:17.485" v="593" actId="404"/>
        <pc:sldMkLst>
          <pc:docMk/>
          <pc:sldMk cId="1351329635" sldId="272"/>
        </pc:sldMkLst>
        <pc:spChg chg="mod">
          <ac:chgData name="Stella Shipman" userId="19288fed-0e4e-472d-9b56-f595db8c85c2" providerId="ADAL" clId="{459EA6AE-5A33-654C-A82B-4E2BB881E3FC}" dt="2025-09-24T15:58:17.485" v="593" actId="404"/>
          <ac:spMkLst>
            <pc:docMk/>
            <pc:sldMk cId="1351329635" sldId="272"/>
            <ac:spMk id="240" creationId="{00000000-0000-0000-0000-000000000000}"/>
          </ac:spMkLst>
        </pc:spChg>
      </pc:sldChg>
      <pc:sldChg chg="modSp add del mod">
        <pc:chgData name="Stella Shipman" userId="19288fed-0e4e-472d-9b56-f595db8c85c2" providerId="ADAL" clId="{459EA6AE-5A33-654C-A82B-4E2BB881E3FC}" dt="2025-09-24T17:12:15.444" v="953" actId="2696"/>
        <pc:sldMkLst>
          <pc:docMk/>
          <pc:sldMk cId="2168244485" sldId="273"/>
        </pc:sldMkLst>
        <pc:spChg chg="mod">
          <ac:chgData name="Stella Shipman" userId="19288fed-0e4e-472d-9b56-f595db8c85c2" providerId="ADAL" clId="{459EA6AE-5A33-654C-A82B-4E2BB881E3FC}" dt="2025-09-24T16:01:29.499" v="683" actId="404"/>
          <ac:spMkLst>
            <pc:docMk/>
            <pc:sldMk cId="2168244485" sldId="273"/>
            <ac:spMk id="240" creationId="{00000000-0000-0000-0000-000000000000}"/>
          </ac:spMkLst>
        </pc:spChg>
      </pc:sldChg>
      <pc:sldChg chg="addSp delSp modSp add mod">
        <pc:chgData name="Stella Shipman" userId="19288fed-0e4e-472d-9b56-f595db8c85c2" providerId="ADAL" clId="{459EA6AE-5A33-654C-A82B-4E2BB881E3FC}" dt="2025-09-24T20:04:57.591" v="5397" actId="14100"/>
        <pc:sldMkLst>
          <pc:docMk/>
          <pc:sldMk cId="282738015" sldId="274"/>
        </pc:sldMkLst>
        <pc:spChg chg="add del mod">
          <ac:chgData name="Stella Shipman" userId="19288fed-0e4e-472d-9b56-f595db8c85c2" providerId="ADAL" clId="{459EA6AE-5A33-654C-A82B-4E2BB881E3FC}" dt="2025-09-24T18:22:01.507" v="3412"/>
          <ac:spMkLst>
            <pc:docMk/>
            <pc:sldMk cId="282738015" sldId="274"/>
            <ac:spMk id="2" creationId="{1AE4EF2D-5614-7F4C-3254-9737DE688AF9}"/>
          </ac:spMkLst>
        </pc:spChg>
        <pc:spChg chg="mod">
          <ac:chgData name="Stella Shipman" userId="19288fed-0e4e-472d-9b56-f595db8c85c2" providerId="ADAL" clId="{459EA6AE-5A33-654C-A82B-4E2BB881E3FC}" dt="2025-09-24T16:02:05.230" v="706" actId="20577"/>
          <ac:spMkLst>
            <pc:docMk/>
            <pc:sldMk cId="282738015" sldId="274"/>
            <ac:spMk id="24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18.502" v="5223" actId="404"/>
          <ac:spMkLst>
            <pc:docMk/>
            <pc:sldMk cId="282738015" sldId="274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20.571" v="5224" actId="404"/>
          <ac:spMkLst>
            <pc:docMk/>
            <pc:sldMk cId="282738015" sldId="274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20:04:54.258" v="5396" actId="14100"/>
          <ac:spMkLst>
            <pc:docMk/>
            <pc:sldMk cId="282738015" sldId="274"/>
            <ac:spMk id="24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20:04:51.113" v="5395" actId="14100"/>
          <ac:spMkLst>
            <pc:docMk/>
            <pc:sldMk cId="282738015" sldId="274"/>
            <ac:spMk id="25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20:04:57.591" v="5397" actId="14100"/>
          <ac:spMkLst>
            <pc:docMk/>
            <pc:sldMk cId="282738015" sldId="274"/>
            <ac:spMk id="251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22.811" v="5225" actId="404"/>
          <ac:spMkLst>
            <pc:docMk/>
            <pc:sldMk cId="282738015" sldId="274"/>
            <ac:spMk id="252" creationId="{00000000-0000-0000-0000-000000000000}"/>
          </ac:spMkLst>
        </pc:spChg>
        <pc:grpChg chg="del">
          <ac:chgData name="Stella Shipman" userId="19288fed-0e4e-472d-9b56-f595db8c85c2" providerId="ADAL" clId="{459EA6AE-5A33-654C-A82B-4E2BB881E3FC}" dt="2025-09-24T18:21:48.588" v="3409" actId="21"/>
          <ac:grpSpMkLst>
            <pc:docMk/>
            <pc:sldMk cId="282738015" sldId="274"/>
            <ac:grpSpMk id="253" creationId="{00000000-0000-0000-0000-000000000000}"/>
          </ac:grpSpMkLst>
        </pc:grpChg>
      </pc:sldChg>
      <pc:sldChg chg="modSp add del mod ord">
        <pc:chgData name="Stella Shipman" userId="19288fed-0e4e-472d-9b56-f595db8c85c2" providerId="ADAL" clId="{459EA6AE-5A33-654C-A82B-4E2BB881E3FC}" dt="2025-09-24T18:21:02.190" v="3408" actId="2696"/>
        <pc:sldMkLst>
          <pc:docMk/>
          <pc:sldMk cId="3481214406" sldId="275"/>
        </pc:sldMkLst>
        <pc:spChg chg="mod">
          <ac:chgData name="Stella Shipman" userId="19288fed-0e4e-472d-9b56-f595db8c85c2" providerId="ADAL" clId="{459EA6AE-5A33-654C-A82B-4E2BB881E3FC}" dt="2025-09-24T16:03:08.255" v="786" actId="20577"/>
          <ac:spMkLst>
            <pc:docMk/>
            <pc:sldMk cId="3481214406" sldId="275"/>
            <ac:spMk id="246" creationId="{00000000-0000-0000-0000-000000000000}"/>
          </ac:spMkLst>
        </pc:spChg>
      </pc:sldChg>
      <pc:sldChg chg="addSp delSp modSp add del mod ord">
        <pc:chgData name="Stella Shipman" userId="19288fed-0e4e-472d-9b56-f595db8c85c2" providerId="ADAL" clId="{459EA6AE-5A33-654C-A82B-4E2BB881E3FC}" dt="2025-09-24T18:20:59.852" v="3407" actId="2696"/>
        <pc:sldMkLst>
          <pc:docMk/>
          <pc:sldMk cId="491823397" sldId="276"/>
        </pc:sldMkLst>
        <pc:spChg chg="add del">
          <ac:chgData name="Stella Shipman" userId="19288fed-0e4e-472d-9b56-f595db8c85c2" providerId="ADAL" clId="{459EA6AE-5A33-654C-A82B-4E2BB881E3FC}" dt="2025-09-24T18:20:44.567" v="3404" actId="22"/>
          <ac:spMkLst>
            <pc:docMk/>
            <pc:sldMk cId="491823397" sldId="276"/>
            <ac:spMk id="3" creationId="{C4FB376C-8D60-70B5-97C2-F3F5ADB3B5AC}"/>
          </ac:spMkLst>
        </pc:spChg>
        <pc:spChg chg="mod">
          <ac:chgData name="Stella Shipman" userId="19288fed-0e4e-472d-9b56-f595db8c85c2" providerId="ADAL" clId="{459EA6AE-5A33-654C-A82B-4E2BB881E3FC}" dt="2025-09-24T16:03:24.954" v="833" actId="20577"/>
          <ac:spMkLst>
            <pc:docMk/>
            <pc:sldMk cId="491823397" sldId="276"/>
            <ac:spMk id="246" creationId="{00000000-0000-0000-0000-000000000000}"/>
          </ac:spMkLst>
        </pc:spChg>
      </pc:sldChg>
      <pc:sldChg chg="addSp delSp modSp new mod modClrScheme chgLayout">
        <pc:chgData name="Stella Shipman" userId="19288fed-0e4e-472d-9b56-f595db8c85c2" providerId="ADAL" clId="{459EA6AE-5A33-654C-A82B-4E2BB881E3FC}" dt="2025-09-24T16:06:04.340" v="846" actId="20577"/>
        <pc:sldMkLst>
          <pc:docMk/>
          <pc:sldMk cId="3682108917" sldId="277"/>
        </pc:sldMkLst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2" creationId="{0976C3AB-D3F4-B53E-5076-64E43C2A4268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3" creationId="{7A4A44D4-8E07-0EE7-AB14-444A4D9DACC4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4" creationId="{905EABE8-3B90-0E7E-DE5F-8A454710BEA8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5" creationId="{D1DE0C23-755D-BEFE-ACE1-14E54BAED867}"/>
          </ac:spMkLst>
        </pc:spChg>
        <pc:spChg chg="del">
          <ac:chgData name="Stella Shipman" userId="19288fed-0e4e-472d-9b56-f595db8c85c2" providerId="ADAL" clId="{459EA6AE-5A33-654C-A82B-4E2BB881E3FC}" dt="2025-09-24T16:05:47.763" v="835" actId="700"/>
          <ac:spMkLst>
            <pc:docMk/>
            <pc:sldMk cId="3682108917" sldId="277"/>
            <ac:spMk id="6" creationId="{6EE74EED-0CD5-3443-8694-9793BD4A5946}"/>
          </ac:spMkLst>
        </pc:spChg>
        <pc:spChg chg="add mod">
          <ac:chgData name="Stella Shipman" userId="19288fed-0e4e-472d-9b56-f595db8c85c2" providerId="ADAL" clId="{459EA6AE-5A33-654C-A82B-4E2BB881E3FC}" dt="2025-09-24T16:06:04.340" v="846" actId="20577"/>
          <ac:spMkLst>
            <pc:docMk/>
            <pc:sldMk cId="3682108917" sldId="277"/>
            <ac:spMk id="7" creationId="{CFDADD71-D303-D397-7315-F704CFB3FC3A}"/>
          </ac:spMkLst>
        </pc:spChg>
      </pc:sldChg>
      <pc:sldChg chg="add">
        <pc:chgData name="Stella Shipman" userId="19288fed-0e4e-472d-9b56-f595db8c85c2" providerId="ADAL" clId="{459EA6AE-5A33-654C-A82B-4E2BB881E3FC}" dt="2025-09-24T16:06:16.149" v="847"/>
        <pc:sldMkLst>
          <pc:docMk/>
          <pc:sldMk cId="3986624624" sldId="278"/>
        </pc:sldMkLst>
      </pc:sldChg>
      <pc:sldChg chg="add">
        <pc:chgData name="Stella Shipman" userId="19288fed-0e4e-472d-9b56-f595db8c85c2" providerId="ADAL" clId="{459EA6AE-5A33-654C-A82B-4E2BB881E3FC}" dt="2025-09-24T16:06:20.347" v="848"/>
        <pc:sldMkLst>
          <pc:docMk/>
          <pc:sldMk cId="3869113735" sldId="279"/>
        </pc:sldMkLst>
      </pc:sldChg>
      <pc:sldChg chg="modSp add mod modNotes">
        <pc:chgData name="Stella Shipman" userId="19288fed-0e4e-472d-9b56-f595db8c85c2" providerId="ADAL" clId="{459EA6AE-5A33-654C-A82B-4E2BB881E3FC}" dt="2025-09-24T16:23:56.020" v="918" actId="20577"/>
        <pc:sldMkLst>
          <pc:docMk/>
          <pc:sldMk cId="0" sldId="280"/>
        </pc:sldMkLst>
        <pc:spChg chg="mod">
          <ac:chgData name="Stella Shipman" userId="19288fed-0e4e-472d-9b56-f595db8c85c2" providerId="ADAL" clId="{459EA6AE-5A33-654C-A82B-4E2BB881E3FC}" dt="2025-09-24T16:07:30.336" v="866" actId="20577"/>
          <ac:spMkLst>
            <pc:docMk/>
            <pc:sldMk cId="0" sldId="280"/>
            <ac:spMk id="522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6:23:56.020" v="918" actId="20577"/>
          <ac:spMkLst>
            <pc:docMk/>
            <pc:sldMk cId="0" sldId="280"/>
            <ac:spMk id="523" creationId="{00000000-0000-0000-0000-000000000000}"/>
          </ac:spMkLst>
        </pc:spChg>
      </pc:sldChg>
      <pc:sldChg chg="delSp modSp add mod">
        <pc:chgData name="Stella Shipman" userId="19288fed-0e4e-472d-9b56-f595db8c85c2" providerId="ADAL" clId="{459EA6AE-5A33-654C-A82B-4E2BB881E3FC}" dt="2025-09-24T19:23:44.094" v="5282" actId="404"/>
        <pc:sldMkLst>
          <pc:docMk/>
          <pc:sldMk cId="427667390" sldId="281"/>
        </pc:sldMkLst>
        <pc:spChg chg="mod">
          <ac:chgData name="Stella Shipman" userId="19288fed-0e4e-472d-9b56-f595db8c85c2" providerId="ADAL" clId="{459EA6AE-5A33-654C-A82B-4E2BB881E3FC}" dt="2025-09-24T18:20:22.609" v="3384"/>
          <ac:spMkLst>
            <pc:docMk/>
            <pc:sldMk cId="427667390" sldId="281"/>
            <ac:spMk id="24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39.590" v="5280" actId="404"/>
          <ac:spMkLst>
            <pc:docMk/>
            <pc:sldMk cId="427667390" sldId="281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41.756" v="5281" actId="404"/>
          <ac:spMkLst>
            <pc:docMk/>
            <pc:sldMk cId="427667390" sldId="281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2:18.769" v="5232" actId="14100"/>
          <ac:spMkLst>
            <pc:docMk/>
            <pc:sldMk cId="427667390" sldId="281"/>
            <ac:spMk id="24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2:15.377" v="5231" actId="14100"/>
          <ac:spMkLst>
            <pc:docMk/>
            <pc:sldMk cId="427667390" sldId="281"/>
            <ac:spMk id="250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19.344" v="5279" actId="20577"/>
          <ac:spMkLst>
            <pc:docMk/>
            <pc:sldMk cId="427667390" sldId="281"/>
            <ac:spMk id="251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44.094" v="5282" actId="404"/>
          <ac:spMkLst>
            <pc:docMk/>
            <pc:sldMk cId="427667390" sldId="281"/>
            <ac:spMk id="252" creationId="{00000000-0000-0000-0000-000000000000}"/>
          </ac:spMkLst>
        </pc:spChg>
        <pc:grpChg chg="del">
          <ac:chgData name="Stella Shipman" userId="19288fed-0e4e-472d-9b56-f595db8c85c2" providerId="ADAL" clId="{459EA6AE-5A33-654C-A82B-4E2BB881E3FC}" dt="2025-09-24T18:22:09.547" v="3413" actId="478"/>
          <ac:grpSpMkLst>
            <pc:docMk/>
            <pc:sldMk cId="427667390" sldId="281"/>
            <ac:grpSpMk id="253" creationId="{00000000-0000-0000-0000-000000000000}"/>
          </ac:grpSpMkLst>
        </pc:grpChg>
      </pc:sldChg>
      <pc:sldChg chg="delSp modSp add mod">
        <pc:chgData name="Stella Shipman" userId="19288fed-0e4e-472d-9b56-f595db8c85c2" providerId="ADAL" clId="{459EA6AE-5A33-654C-A82B-4E2BB881E3FC}" dt="2025-09-24T19:23:59.942" v="5286" actId="404"/>
        <pc:sldMkLst>
          <pc:docMk/>
          <pc:sldMk cId="1213768795" sldId="282"/>
        </pc:sldMkLst>
        <pc:spChg chg="mod">
          <ac:chgData name="Stella Shipman" userId="19288fed-0e4e-472d-9b56-f595db8c85c2" providerId="ADAL" clId="{459EA6AE-5A33-654C-A82B-4E2BB881E3FC}" dt="2025-09-24T18:20:56.925" v="3406"/>
          <ac:spMkLst>
            <pc:docMk/>
            <pc:sldMk cId="1213768795" sldId="282"/>
            <ac:spMk id="246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55.123" v="5284" actId="404"/>
          <ac:spMkLst>
            <pc:docMk/>
            <pc:sldMk cId="1213768795" sldId="282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57.581" v="5285" actId="404"/>
          <ac:spMkLst>
            <pc:docMk/>
            <pc:sldMk cId="1213768795" sldId="282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3:59.942" v="5286" actId="404"/>
          <ac:spMkLst>
            <pc:docMk/>
            <pc:sldMk cId="1213768795" sldId="282"/>
            <ac:spMk id="252" creationId="{00000000-0000-0000-0000-000000000000}"/>
          </ac:spMkLst>
        </pc:spChg>
        <pc:grpChg chg="del">
          <ac:chgData name="Stella Shipman" userId="19288fed-0e4e-472d-9b56-f595db8c85c2" providerId="ADAL" clId="{459EA6AE-5A33-654C-A82B-4E2BB881E3FC}" dt="2025-09-24T18:22:13.451" v="3414" actId="478"/>
          <ac:grpSpMkLst>
            <pc:docMk/>
            <pc:sldMk cId="1213768795" sldId="282"/>
            <ac:grpSpMk id="253" creationId="{00000000-0000-0000-0000-000000000000}"/>
          </ac:grpSpMkLst>
        </pc:grpChg>
      </pc:sldChg>
      <pc:sldChg chg="addSp delSp modSp add del mod">
        <pc:chgData name="Stella Shipman" userId="19288fed-0e4e-472d-9b56-f595db8c85c2" providerId="ADAL" clId="{459EA6AE-5A33-654C-A82B-4E2BB881E3FC}" dt="2025-09-24T19:23:47.263" v="5283" actId="2696"/>
        <pc:sldMkLst>
          <pc:docMk/>
          <pc:sldMk cId="2913742864" sldId="283"/>
        </pc:sldMkLst>
        <pc:spChg chg="add del mod">
          <ac:chgData name="Stella Shipman" userId="19288fed-0e4e-472d-9b56-f595db8c85c2" providerId="ADAL" clId="{459EA6AE-5A33-654C-A82B-4E2BB881E3FC}" dt="2025-09-24T19:13:25.213" v="4982" actId="21"/>
          <ac:spMkLst>
            <pc:docMk/>
            <pc:sldMk cId="2913742864" sldId="283"/>
            <ac:spMk id="3" creationId="{78E9D519-7BD1-47BE-ECF0-0701292CBAB9}"/>
          </ac:spMkLst>
        </pc:spChg>
        <pc:spChg chg="add del mod">
          <ac:chgData name="Stella Shipman" userId="19288fed-0e4e-472d-9b56-f595db8c85c2" providerId="ADAL" clId="{459EA6AE-5A33-654C-A82B-4E2BB881E3FC}" dt="2025-09-24T19:13:29.326" v="4986" actId="21"/>
          <ac:spMkLst>
            <pc:docMk/>
            <pc:sldMk cId="2913742864" sldId="283"/>
            <ac:spMk id="5" creationId="{1EB4841C-A82C-E5E5-BAA8-4E39F4BC5ACB}"/>
          </ac:spMkLst>
        </pc:spChg>
        <pc:spChg chg="mod">
          <ac:chgData name="Stella Shipman" userId="19288fed-0e4e-472d-9b56-f595db8c85c2" providerId="ADAL" clId="{459EA6AE-5A33-654C-A82B-4E2BB881E3FC}" dt="2025-09-24T19:21:06.634" v="5221" actId="404"/>
          <ac:spMkLst>
            <pc:docMk/>
            <pc:sldMk cId="2913742864" sldId="283"/>
            <ac:spMk id="247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21:09.925" v="5222" actId="404"/>
          <ac:spMkLst>
            <pc:docMk/>
            <pc:sldMk cId="2913742864" sldId="283"/>
            <ac:spMk id="248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16:04.574" v="5013" actId="14100"/>
          <ac:spMkLst>
            <pc:docMk/>
            <pc:sldMk cId="2913742864" sldId="283"/>
            <ac:spMk id="249" creationId="{00000000-0000-0000-0000-000000000000}"/>
          </ac:spMkLst>
        </pc:spChg>
        <pc:spChg chg="mod">
          <ac:chgData name="Stella Shipman" userId="19288fed-0e4e-472d-9b56-f595db8c85c2" providerId="ADAL" clId="{459EA6AE-5A33-654C-A82B-4E2BB881E3FC}" dt="2025-09-24T19:15:59.723" v="5012" actId="14100"/>
          <ac:spMkLst>
            <pc:docMk/>
            <pc:sldMk cId="2913742864" sldId="283"/>
            <ac:spMk id="250" creationId="{00000000-0000-0000-0000-000000000000}"/>
          </ac:spMkLst>
        </pc:spChg>
        <pc:spChg chg="del mod">
          <ac:chgData name="Stella Shipman" userId="19288fed-0e4e-472d-9b56-f595db8c85c2" providerId="ADAL" clId="{459EA6AE-5A33-654C-A82B-4E2BB881E3FC}" dt="2025-09-24T19:13:27.122" v="4984" actId="21"/>
          <ac:spMkLst>
            <pc:docMk/>
            <pc:sldMk cId="2913742864" sldId="283"/>
            <ac:spMk id="251" creationId="{00000000-0000-0000-0000-000000000000}"/>
          </ac:spMkLst>
        </pc:spChg>
        <pc:spChg chg="del">
          <ac:chgData name="Stella Shipman" userId="19288fed-0e4e-472d-9b56-f595db8c85c2" providerId="ADAL" clId="{459EA6AE-5A33-654C-A82B-4E2BB881E3FC}" dt="2025-09-24T19:13:22.609" v="4980" actId="21"/>
          <ac:spMkLst>
            <pc:docMk/>
            <pc:sldMk cId="2913742864" sldId="283"/>
            <ac:spMk id="252" creationId="{00000000-0000-0000-0000-000000000000}"/>
          </ac:spMkLst>
        </pc:spChg>
        <pc:graphicFrameChg chg="add mod modGraphic">
          <ac:chgData name="Stella Shipman" userId="19288fed-0e4e-472d-9b56-f595db8c85c2" providerId="ADAL" clId="{459EA6AE-5A33-654C-A82B-4E2BB881E3FC}" dt="2025-09-24T19:20:53.126" v="5220" actId="1076"/>
          <ac:graphicFrameMkLst>
            <pc:docMk/>
            <pc:sldMk cId="2913742864" sldId="283"/>
            <ac:graphicFrameMk id="6" creationId="{B53ED4AB-C469-2B82-A281-478B0987BB91}"/>
          </ac:graphicFrameMkLst>
        </pc:graphicFrameChg>
      </pc:sldChg>
      <pc:sldMasterChg chg="del delSldLayout">
        <pc:chgData name="Stella Shipman" userId="19288fed-0e4e-472d-9b56-f595db8c85c2" providerId="ADAL" clId="{459EA6AE-5A33-654C-A82B-4E2BB881E3FC}" dt="2025-09-24T16:02:35.185" v="764" actId="2696"/>
        <pc:sldMasterMkLst>
          <pc:docMk/>
          <pc:sldMasterMk cId="2460954070" sldId="2147483660"/>
        </pc:sldMasterMkLst>
        <pc:sldLayoutChg chg="del">
          <pc:chgData name="Stella Shipman" userId="19288fed-0e4e-472d-9b56-f595db8c85c2" providerId="ADAL" clId="{459EA6AE-5A33-654C-A82B-4E2BB881E3FC}" dt="2025-09-24T16:02:35.176" v="753" actId="2696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Stella Shipman" userId="19288fed-0e4e-472d-9b56-f595db8c85c2" providerId="ADAL" clId="{459EA6AE-5A33-654C-A82B-4E2BB881E3FC}" dt="2025-09-24T16:02:35.177" v="754" actId="2696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Stella Shipman" userId="19288fed-0e4e-472d-9b56-f595db8c85c2" providerId="ADAL" clId="{459EA6AE-5A33-654C-A82B-4E2BB881E3FC}" dt="2025-09-24T16:02:35.178" v="755" actId="2696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Stella Shipman" userId="19288fed-0e4e-472d-9b56-f595db8c85c2" providerId="ADAL" clId="{459EA6AE-5A33-654C-A82B-4E2BB881E3FC}" dt="2025-09-24T16:02:35.178" v="756" actId="2696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Stella Shipman" userId="19288fed-0e4e-472d-9b56-f595db8c85c2" providerId="ADAL" clId="{459EA6AE-5A33-654C-A82B-4E2BB881E3FC}" dt="2025-09-24T16:02:35.179" v="757" actId="2696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Stella Shipman" userId="19288fed-0e4e-472d-9b56-f595db8c85c2" providerId="ADAL" clId="{459EA6AE-5A33-654C-A82B-4E2BB881E3FC}" dt="2025-09-24T16:02:35.180" v="758" actId="2696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Stella Shipman" userId="19288fed-0e4e-472d-9b56-f595db8c85c2" providerId="ADAL" clId="{459EA6AE-5A33-654C-A82B-4E2BB881E3FC}" dt="2025-09-24T16:02:35.181" v="759" actId="2696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Stella Shipman" userId="19288fed-0e4e-472d-9b56-f595db8c85c2" providerId="ADAL" clId="{459EA6AE-5A33-654C-A82B-4E2BB881E3FC}" dt="2025-09-24T16:02:35.181" v="760" actId="2696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Stella Shipman" userId="19288fed-0e4e-472d-9b56-f595db8c85c2" providerId="ADAL" clId="{459EA6AE-5A33-654C-A82B-4E2BB881E3FC}" dt="2025-09-24T16:02:35.182" v="761" actId="2696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Stella Shipman" userId="19288fed-0e4e-472d-9b56-f595db8c85c2" providerId="ADAL" clId="{459EA6AE-5A33-654C-A82B-4E2BB881E3FC}" dt="2025-09-24T16:02:35.183" v="762" actId="2696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Stella Shipman" userId="19288fed-0e4e-472d-9b56-f595db8c85c2" providerId="ADAL" clId="{459EA6AE-5A33-654C-A82B-4E2BB881E3FC}" dt="2025-09-24T16:02:35.184" v="763" actId="2696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delSldLayout">
        <pc:chgData name="Stella Shipman" userId="19288fed-0e4e-472d-9b56-f595db8c85c2" providerId="ADAL" clId="{459EA6AE-5A33-654C-A82B-4E2BB881E3FC}" dt="2025-09-24T15:51:30.694" v="459" actId="2696"/>
        <pc:sldMasterMkLst>
          <pc:docMk/>
          <pc:sldMasterMk cId="460199472" sldId="2147483672"/>
        </pc:sldMasterMkLst>
        <pc:sldLayoutChg chg="del">
          <pc:chgData name="Stella Shipman" userId="19288fed-0e4e-472d-9b56-f595db8c85c2" providerId="ADAL" clId="{459EA6AE-5A33-654C-A82B-4E2BB881E3FC}" dt="2025-09-24T15:51:30.694" v="459" actId="2696"/>
          <pc:sldLayoutMkLst>
            <pc:docMk/>
            <pc:sldMasterMk cId="460199472" sldId="2147483672"/>
            <pc:sldLayoutMk cId="2601883686" sldId="2147483676"/>
          </pc:sldLayoutMkLst>
        </pc:sldLayoutChg>
        <pc:sldLayoutChg chg="del">
          <pc:chgData name="Stella Shipman" userId="19288fed-0e4e-472d-9b56-f595db8c85c2" providerId="ADAL" clId="{459EA6AE-5A33-654C-A82B-4E2BB881E3FC}" dt="2025-09-24T15:51:16.959" v="454" actId="2696"/>
          <pc:sldLayoutMkLst>
            <pc:docMk/>
            <pc:sldMasterMk cId="460199472" sldId="2147483672"/>
            <pc:sldLayoutMk cId="1607899860" sldId="2147483678"/>
          </pc:sldLayoutMkLst>
        </pc:sldLayoutChg>
        <pc:sldLayoutChg chg="del">
          <pc:chgData name="Stella Shipman" userId="19288fed-0e4e-472d-9b56-f595db8c85c2" providerId="ADAL" clId="{459EA6AE-5A33-654C-A82B-4E2BB881E3FC}" dt="2025-09-24T15:51:18.633" v="457" actId="2696"/>
          <pc:sldLayoutMkLst>
            <pc:docMk/>
            <pc:sldMasterMk cId="460199472" sldId="2147483672"/>
            <pc:sldLayoutMk cId="2871768636" sldId="2147483690"/>
          </pc:sldLayoutMkLst>
        </pc:sldLayoutChg>
      </pc:sldMasterChg>
      <pc:sldMasterChg chg="delSldLayout">
        <pc:chgData name="Stella Shipman" userId="19288fed-0e4e-472d-9b56-f595db8c85c2" providerId="ADAL" clId="{459EA6AE-5A33-654C-A82B-4E2BB881E3FC}" dt="2025-09-24T16:07:53.849" v="871" actId="2696"/>
        <pc:sldMasterMkLst>
          <pc:docMk/>
          <pc:sldMasterMk cId="1887939993" sldId="2147483696"/>
        </pc:sldMasterMkLst>
        <pc:sldLayoutChg chg="del">
          <pc:chgData name="Stella Shipman" userId="19288fed-0e4e-472d-9b56-f595db8c85c2" providerId="ADAL" clId="{459EA6AE-5A33-654C-A82B-4E2BB881E3FC}" dt="2025-09-24T16:07:53.849" v="871" actId="2696"/>
          <pc:sldLayoutMkLst>
            <pc:docMk/>
            <pc:sldMasterMk cId="1887939993" sldId="2147483696"/>
            <pc:sldLayoutMk cId="2236019177" sldId="2147483700"/>
          </pc:sldLayoutMkLst>
        </pc:sldLayoutChg>
        <pc:sldLayoutChg chg="del">
          <pc:chgData name="Stella Shipman" userId="19288fed-0e4e-472d-9b56-f595db8c85c2" providerId="ADAL" clId="{459EA6AE-5A33-654C-A82B-4E2BB881E3FC}" dt="2025-09-24T16:07:52.094" v="868" actId="2696"/>
          <pc:sldLayoutMkLst>
            <pc:docMk/>
            <pc:sldMasterMk cId="1887939993" sldId="2147483696"/>
            <pc:sldLayoutMk cId="3550223447" sldId="214748371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FD6BE2-EA2E-6E41-9967-AB7622447780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CC31C-8266-C140-A7BD-CC0A8191CC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35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75d534253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75d534253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87938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4733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0812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884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g51b1a71d38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0" name="Google Shape;520;g51b1a71d38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4320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024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89266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07551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86569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000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4605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3.xml"/><Relationship Id="rId4" Type="http://schemas.openxmlformats.org/officeDocument/2006/relationships/hyperlink" Target="http://bit.ly/2TtBDfr" TargetMode="Externa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295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115743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781599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3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4495696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495696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8031392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8031392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495699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8031397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960000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4495699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8031397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960000" y="6472400"/>
            <a:ext cx="113820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16675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117118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2001447" y="6472400"/>
            <a:ext cx="10264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425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>
            <a:spLocks noGrp="1"/>
          </p:cNvSpPr>
          <p:nvPr>
            <p:ph type="pic" idx="2"/>
          </p:nvPr>
        </p:nvSpPr>
        <p:spPr>
          <a:xfrm>
            <a:off x="1836700" y="0"/>
            <a:ext cx="5070000" cy="40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>
            <a:spLocks noGrp="1"/>
          </p:cNvSpPr>
          <p:nvPr>
            <p:ph type="pic" idx="3"/>
          </p:nvPr>
        </p:nvSpPr>
        <p:spPr>
          <a:xfrm>
            <a:off x="7355767" y="-31767"/>
            <a:ext cx="4858400" cy="6889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38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1174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36684" y="4144467"/>
            <a:ext cx="5070000" cy="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836684" y="4905867"/>
            <a:ext cx="50700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309185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094700" y="719333"/>
            <a:ext cx="31464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094700" y="2094333"/>
            <a:ext cx="31464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>
            <a:spLocks noGrp="1"/>
          </p:cNvSpPr>
          <p:nvPr>
            <p:ph type="pic" idx="3"/>
          </p:nvPr>
        </p:nvSpPr>
        <p:spPr>
          <a:xfrm>
            <a:off x="4920667" y="4088833"/>
            <a:ext cx="6274000" cy="2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>
            <a:spLocks noGrp="1"/>
          </p:cNvSpPr>
          <p:nvPr>
            <p:ph type="pic" idx="4"/>
          </p:nvPr>
        </p:nvSpPr>
        <p:spPr>
          <a:xfrm>
            <a:off x="4920500" y="0"/>
            <a:ext cx="3047600" cy="37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11929667" y="0"/>
            <a:ext cx="262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6" name="Google Shape;116;p16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668332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51000" y="1676767"/>
            <a:ext cx="10290000" cy="3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78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116474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5182233" y="6634767"/>
            <a:ext cx="71224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95375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951000" y="1356967"/>
            <a:ext cx="10290000" cy="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25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9" name="Google Shape;129;p18"/>
          <p:cNvCxnSpPr/>
          <p:nvPr/>
        </p:nvCxnSpPr>
        <p:spPr>
          <a:xfrm>
            <a:off x="110228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597733" y="6472367"/>
            <a:ext cx="117568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80690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968935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6374840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968935" y="4520033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6374839" y="4520031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968933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968933" y="401245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6374795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6374796" y="401244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59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4" name="Google Shape;154;p20"/>
          <p:cNvCxnSpPr/>
          <p:nvPr/>
        </p:nvCxnSpPr>
        <p:spPr>
          <a:xfrm>
            <a:off x="114359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3759833" y="6431567"/>
            <a:ext cx="84448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550175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50533" y="2280205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"/>
          </p:nvPr>
        </p:nvSpPr>
        <p:spPr>
          <a:xfrm>
            <a:off x="4350545" y="2280219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950533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4"/>
          </p:nvPr>
        </p:nvSpPr>
        <p:spPr>
          <a:xfrm>
            <a:off x="4350557" y="4719804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7899939" y="2280213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6"/>
          </p:nvPr>
        </p:nvSpPr>
        <p:spPr>
          <a:xfrm>
            <a:off x="7899964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7"/>
          </p:nvPr>
        </p:nvSpPr>
        <p:spPr>
          <a:xfrm>
            <a:off x="950533" y="1611433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8"/>
          </p:nvPr>
        </p:nvSpPr>
        <p:spPr>
          <a:xfrm>
            <a:off x="4350544" y="1611433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9"/>
          </p:nvPr>
        </p:nvSpPr>
        <p:spPr>
          <a:xfrm>
            <a:off x="7899935" y="1611433"/>
            <a:ext cx="33380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3"/>
          </p:nvPr>
        </p:nvSpPr>
        <p:spPr>
          <a:xfrm>
            <a:off x="950533" y="405448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4"/>
          </p:nvPr>
        </p:nvSpPr>
        <p:spPr>
          <a:xfrm>
            <a:off x="4350544" y="4054477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5"/>
          </p:nvPr>
        </p:nvSpPr>
        <p:spPr>
          <a:xfrm>
            <a:off x="7899935" y="405447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1455000" y="0"/>
            <a:ext cx="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3" name="Google Shape;173;p21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49833" y="6443467"/>
            <a:ext cx="82644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83979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8454800" y="0"/>
            <a:ext cx="3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9" name="Google Shape;179;p22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510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950967" y="21714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50967" y="4705167"/>
            <a:ext cx="5020000" cy="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7602050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23"/>
          <p:cNvCxnSpPr/>
          <p:nvPr/>
        </p:nvCxnSpPr>
        <p:spPr>
          <a:xfrm>
            <a:off x="638967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74800" y="417400"/>
            <a:ext cx="86192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19935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882333" y="0"/>
            <a:ext cx="430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3"/>
          <p:cNvCxnSpPr/>
          <p:nvPr/>
        </p:nvCxnSpPr>
        <p:spPr>
          <a:xfrm>
            <a:off x="9504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00267" y="3599533"/>
            <a:ext cx="4482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00267" y="2136067"/>
            <a:ext cx="1718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497338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25033" y="-47600"/>
            <a:ext cx="1824000" cy="690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11241041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2398633" y="354967"/>
            <a:ext cx="99060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20399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224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5" name="Google Shape;135;p19"/>
          <p:cNvCxnSpPr/>
          <p:nvPr/>
        </p:nvCxnSpPr>
        <p:spPr>
          <a:xfrm>
            <a:off x="118791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960000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408636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7857271" y="3033368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960000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408645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7857279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36076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295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115743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597834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882333" y="0"/>
            <a:ext cx="430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3"/>
          <p:cNvCxnSpPr/>
          <p:nvPr/>
        </p:nvCxnSpPr>
        <p:spPr>
          <a:xfrm>
            <a:off x="9504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00267" y="3599533"/>
            <a:ext cx="4482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00267" y="2136067"/>
            <a:ext cx="1718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5570382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1792267" y="0"/>
            <a:ext cx="40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" name="Google Shape;22;p4"/>
          <p:cNvCxnSpPr/>
          <p:nvPr/>
        </p:nvCxnSpPr>
        <p:spPr>
          <a:xfrm>
            <a:off x="2783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75033" y="6138667"/>
            <a:ext cx="109004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3226344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1241033" y="0"/>
            <a:ext cx="951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6"/>
          <p:cNvCxnSpPr/>
          <p:nvPr/>
        </p:nvCxnSpPr>
        <p:spPr>
          <a:xfrm>
            <a:off x="4691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112933" y="6534867"/>
            <a:ext cx="94068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3993986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6" name="Google Shape;46;p7"/>
          <p:cNvCxnSpPr/>
          <p:nvPr/>
        </p:nvCxnSpPr>
        <p:spPr>
          <a:xfrm>
            <a:off x="1643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960000" y="1884484"/>
            <a:ext cx="7095200" cy="3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09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408990753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605433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5" name="Google Shape;55;p8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4307800" y="6347467"/>
            <a:ext cx="80340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6731644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407633" y="0"/>
            <a:ext cx="478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0967" y="1672000"/>
            <a:ext cx="5544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950967" y="4291200"/>
            <a:ext cx="554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21896941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950967" y="5115833"/>
            <a:ext cx="4765600" cy="100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3086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1792267" y="0"/>
            <a:ext cx="40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" name="Google Shape;22;p4"/>
          <p:cNvCxnSpPr/>
          <p:nvPr/>
        </p:nvCxnSpPr>
        <p:spPr>
          <a:xfrm>
            <a:off x="2783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75033" y="6138667"/>
            <a:ext cx="109004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5828606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4122300" y="1883651"/>
            <a:ext cx="7118800" cy="1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4122300" y="4311551"/>
            <a:ext cx="7118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4" name="Google Shape;74;p11"/>
          <p:cNvCxnSpPr/>
          <p:nvPr/>
        </p:nvCxnSpPr>
        <p:spPr>
          <a:xfrm>
            <a:off x="1176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75778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77336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3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4495696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495696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8031392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8031392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495699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8031397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960000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4495699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8031397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960000" y="6472400"/>
            <a:ext cx="113820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54743808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117118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2001447" y="6472400"/>
            <a:ext cx="10264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5292010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>
            <a:spLocks noGrp="1"/>
          </p:cNvSpPr>
          <p:nvPr>
            <p:ph type="pic" idx="2"/>
          </p:nvPr>
        </p:nvSpPr>
        <p:spPr>
          <a:xfrm>
            <a:off x="1836700" y="0"/>
            <a:ext cx="5070000" cy="40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>
            <a:spLocks noGrp="1"/>
          </p:cNvSpPr>
          <p:nvPr>
            <p:ph type="pic" idx="3"/>
          </p:nvPr>
        </p:nvSpPr>
        <p:spPr>
          <a:xfrm>
            <a:off x="7355767" y="-31767"/>
            <a:ext cx="4858400" cy="6889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38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1174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36684" y="4144467"/>
            <a:ext cx="5070000" cy="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836684" y="4905867"/>
            <a:ext cx="50700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8186788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094700" y="719333"/>
            <a:ext cx="31464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094700" y="2094333"/>
            <a:ext cx="31464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>
            <a:spLocks noGrp="1"/>
          </p:cNvSpPr>
          <p:nvPr>
            <p:ph type="pic" idx="3"/>
          </p:nvPr>
        </p:nvSpPr>
        <p:spPr>
          <a:xfrm>
            <a:off x="4920667" y="4088833"/>
            <a:ext cx="6274000" cy="2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>
            <a:spLocks noGrp="1"/>
          </p:cNvSpPr>
          <p:nvPr>
            <p:ph type="pic" idx="4"/>
          </p:nvPr>
        </p:nvSpPr>
        <p:spPr>
          <a:xfrm>
            <a:off x="4920500" y="0"/>
            <a:ext cx="3047600" cy="37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11929667" y="0"/>
            <a:ext cx="262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6" name="Google Shape;116;p16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168863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51000" y="1676767"/>
            <a:ext cx="10290000" cy="3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78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116474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5182233" y="6634767"/>
            <a:ext cx="71224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4524031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951000" y="1356967"/>
            <a:ext cx="10290000" cy="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25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9" name="Google Shape;129;p18"/>
          <p:cNvCxnSpPr/>
          <p:nvPr/>
        </p:nvCxnSpPr>
        <p:spPr>
          <a:xfrm>
            <a:off x="110228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597733" y="6472367"/>
            <a:ext cx="117568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0056373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968935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6374840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968935" y="4520033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6374839" y="4520031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968933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968933" y="401245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6374795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6374796" y="401244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59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4" name="Google Shape;154;p20"/>
          <p:cNvCxnSpPr/>
          <p:nvPr/>
        </p:nvCxnSpPr>
        <p:spPr>
          <a:xfrm>
            <a:off x="114359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3759833" y="6431567"/>
            <a:ext cx="84448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624185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50533" y="2280205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"/>
          </p:nvPr>
        </p:nvSpPr>
        <p:spPr>
          <a:xfrm>
            <a:off x="4350545" y="2280219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950533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4"/>
          </p:nvPr>
        </p:nvSpPr>
        <p:spPr>
          <a:xfrm>
            <a:off x="4350557" y="4719804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7899939" y="2280213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6"/>
          </p:nvPr>
        </p:nvSpPr>
        <p:spPr>
          <a:xfrm>
            <a:off x="7899964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7"/>
          </p:nvPr>
        </p:nvSpPr>
        <p:spPr>
          <a:xfrm>
            <a:off x="950533" y="1611433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8"/>
          </p:nvPr>
        </p:nvSpPr>
        <p:spPr>
          <a:xfrm>
            <a:off x="4350544" y="1611433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9"/>
          </p:nvPr>
        </p:nvSpPr>
        <p:spPr>
          <a:xfrm>
            <a:off x="7899935" y="1611433"/>
            <a:ext cx="33380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3"/>
          </p:nvPr>
        </p:nvSpPr>
        <p:spPr>
          <a:xfrm>
            <a:off x="950533" y="405448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4"/>
          </p:nvPr>
        </p:nvSpPr>
        <p:spPr>
          <a:xfrm>
            <a:off x="4350544" y="4054477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5"/>
          </p:nvPr>
        </p:nvSpPr>
        <p:spPr>
          <a:xfrm>
            <a:off x="7899935" y="405447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1455000" y="0"/>
            <a:ext cx="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3" name="Google Shape;173;p21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49833" y="6443467"/>
            <a:ext cx="82644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747895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1241033" y="0"/>
            <a:ext cx="951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6"/>
          <p:cNvCxnSpPr/>
          <p:nvPr/>
        </p:nvCxnSpPr>
        <p:spPr>
          <a:xfrm>
            <a:off x="4691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112933" y="6534867"/>
            <a:ext cx="94068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7392132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8454800" y="0"/>
            <a:ext cx="3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9" name="Google Shape;179;p22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510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950967" y="21714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50967" y="4705167"/>
            <a:ext cx="5020000" cy="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0663330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23"/>
          <p:cNvCxnSpPr/>
          <p:nvPr/>
        </p:nvCxnSpPr>
        <p:spPr>
          <a:xfrm>
            <a:off x="638967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74800" y="417400"/>
            <a:ext cx="86192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1456046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25033" y="-47600"/>
            <a:ext cx="1824000" cy="690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11241041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2398633" y="354967"/>
            <a:ext cx="99060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8347336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0"/>
            <a:ext cx="2295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" name="Google Shape;12;p2"/>
          <p:cNvCxnSpPr/>
          <p:nvPr/>
        </p:nvCxnSpPr>
        <p:spPr>
          <a:xfrm>
            <a:off x="115743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8114030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7882333" y="0"/>
            <a:ext cx="430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" name="Google Shape;15;p3"/>
          <p:cNvCxnSpPr/>
          <p:nvPr/>
        </p:nvCxnSpPr>
        <p:spPr>
          <a:xfrm>
            <a:off x="9504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000267" y="3599533"/>
            <a:ext cx="4482800" cy="112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2000267" y="2136067"/>
            <a:ext cx="1718400" cy="112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85543411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11792267" y="0"/>
            <a:ext cx="40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2" name="Google Shape;22;p4"/>
          <p:cNvCxnSpPr/>
          <p:nvPr/>
        </p:nvCxnSpPr>
        <p:spPr>
          <a:xfrm>
            <a:off x="2783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3" name="Google Shape;23;p4"/>
          <p:cNvGrpSpPr/>
          <p:nvPr/>
        </p:nvGrpSpPr>
        <p:grpSpPr>
          <a:xfrm flipH="1">
            <a:off x="-75033" y="6138667"/>
            <a:ext cx="10900400" cy="0"/>
            <a:chOff x="2220050" y="1547100"/>
            <a:chExt cx="8175300" cy="0"/>
          </a:xfrm>
        </p:grpSpPr>
        <p:cxnSp>
          <p:nvCxnSpPr>
            <p:cNvPr id="24" name="Google Shape;24;p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4"/>
            <p:cNvCxnSpPr/>
            <p:nvPr/>
          </p:nvCxnSpPr>
          <p:spPr>
            <a:xfrm>
              <a:off x="2684450" y="1547100"/>
              <a:ext cx="7710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996744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10368200" y="0"/>
            <a:ext cx="1824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28" name="Google Shape;28;p5"/>
          <p:cNvCxnSpPr/>
          <p:nvPr/>
        </p:nvCxnSpPr>
        <p:spPr>
          <a:xfrm>
            <a:off x="340825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822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5165175" y="2924195"/>
            <a:ext cx="40012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960000" y="2924203"/>
            <a:ext cx="4001200" cy="23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960000" y="1787833"/>
            <a:ext cx="4001200" cy="11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5165175" y="1787833"/>
            <a:ext cx="4001200" cy="11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 flipH="1">
            <a:off x="-25033" y="6138667"/>
            <a:ext cx="9906000" cy="0"/>
            <a:chOff x="2220050" y="1547100"/>
            <a:chExt cx="7429500" cy="0"/>
          </a:xfrm>
        </p:grpSpPr>
        <p:cxnSp>
          <p:nvCxnSpPr>
            <p:cNvPr id="35" name="Google Shape;35;p5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5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4477187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/>
          <p:nvPr/>
        </p:nvSpPr>
        <p:spPr>
          <a:xfrm>
            <a:off x="11241033" y="0"/>
            <a:ext cx="951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0" name="Google Shape;40;p6"/>
          <p:cNvCxnSpPr/>
          <p:nvPr/>
        </p:nvCxnSpPr>
        <p:spPr>
          <a:xfrm>
            <a:off x="4691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" name="Google Shape;41;p6"/>
          <p:cNvGrpSpPr/>
          <p:nvPr/>
        </p:nvGrpSpPr>
        <p:grpSpPr>
          <a:xfrm flipH="1">
            <a:off x="-112933" y="6534867"/>
            <a:ext cx="9406800" cy="0"/>
            <a:chOff x="2220050" y="1547100"/>
            <a:chExt cx="7055100" cy="0"/>
          </a:xfrm>
        </p:grpSpPr>
        <p:cxnSp>
          <p:nvCxnSpPr>
            <p:cNvPr id="42" name="Google Shape;42;p6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779968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6" name="Google Shape;46;p7"/>
          <p:cNvCxnSpPr/>
          <p:nvPr/>
        </p:nvCxnSpPr>
        <p:spPr>
          <a:xfrm>
            <a:off x="1643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960000" y="1884484"/>
            <a:ext cx="7095200" cy="35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7095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50" name="Google Shape;50;p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7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4373241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605433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5" name="Google Shape;55;p8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4307800" y="6347467"/>
            <a:ext cx="80340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27207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4605433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55" name="Google Shape;55;p8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4307800" y="6347467"/>
            <a:ext cx="80340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72874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407633" y="0"/>
            <a:ext cx="478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0967" y="1672000"/>
            <a:ext cx="5544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950967" y="4291200"/>
            <a:ext cx="554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02759791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950967" y="5115833"/>
            <a:ext cx="4765600" cy="100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0740219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4122300" y="1883651"/>
            <a:ext cx="7118800" cy="1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4122300" y="4311551"/>
            <a:ext cx="7118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4" name="Google Shape;74;p11"/>
          <p:cNvCxnSpPr/>
          <p:nvPr/>
        </p:nvCxnSpPr>
        <p:spPr>
          <a:xfrm>
            <a:off x="1176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2832509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69946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8" name="Google Shape;78;p13"/>
          <p:cNvCxnSpPr/>
          <p:nvPr/>
        </p:nvCxnSpPr>
        <p:spPr>
          <a:xfrm>
            <a:off x="112410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960000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4495696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4495696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8031392" y="2106600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8031392" y="3885717"/>
            <a:ext cx="10200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960000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4495699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8031397" y="2638197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960000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4495699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8031397" y="4417399"/>
            <a:ext cx="3200800" cy="68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960000" y="6472400"/>
            <a:ext cx="113820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643326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0" y="0"/>
            <a:ext cx="5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117118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" name="Google Shape;99;p14"/>
          <p:cNvGrpSpPr/>
          <p:nvPr/>
        </p:nvGrpSpPr>
        <p:grpSpPr>
          <a:xfrm>
            <a:off x="2001447" y="6472400"/>
            <a:ext cx="10264000" cy="0"/>
            <a:chOff x="2220050" y="1547100"/>
            <a:chExt cx="7698000" cy="0"/>
          </a:xfrm>
        </p:grpSpPr>
        <p:cxnSp>
          <p:nvCxnSpPr>
            <p:cNvPr id="100" name="Google Shape;100;p1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14"/>
            <p:cNvCxnSpPr/>
            <p:nvPr/>
          </p:nvCxnSpPr>
          <p:spPr>
            <a:xfrm>
              <a:off x="2684450" y="1547100"/>
              <a:ext cx="7233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86722098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>
            <a:spLocks noGrp="1"/>
          </p:cNvSpPr>
          <p:nvPr>
            <p:ph type="pic" idx="2"/>
          </p:nvPr>
        </p:nvSpPr>
        <p:spPr>
          <a:xfrm>
            <a:off x="1836700" y="0"/>
            <a:ext cx="5070000" cy="404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4" name="Google Shape;104;p15"/>
          <p:cNvSpPr>
            <a:spLocks noGrp="1"/>
          </p:cNvSpPr>
          <p:nvPr>
            <p:ph type="pic" idx="3"/>
          </p:nvPr>
        </p:nvSpPr>
        <p:spPr>
          <a:xfrm>
            <a:off x="7355767" y="-31767"/>
            <a:ext cx="4858400" cy="68896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15"/>
          <p:cNvSpPr/>
          <p:nvPr/>
        </p:nvSpPr>
        <p:spPr>
          <a:xfrm>
            <a:off x="0" y="0"/>
            <a:ext cx="138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06" name="Google Shape;106;p15"/>
          <p:cNvCxnSpPr/>
          <p:nvPr/>
        </p:nvCxnSpPr>
        <p:spPr>
          <a:xfrm>
            <a:off x="1174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" name="Google Shape;107;p15"/>
          <p:cNvSpPr txBox="1">
            <a:spLocks noGrp="1"/>
          </p:cNvSpPr>
          <p:nvPr>
            <p:ph type="title"/>
          </p:nvPr>
        </p:nvSpPr>
        <p:spPr>
          <a:xfrm>
            <a:off x="1836684" y="4144467"/>
            <a:ext cx="5070000" cy="83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5"/>
          <p:cNvSpPr txBox="1">
            <a:spLocks noGrp="1"/>
          </p:cNvSpPr>
          <p:nvPr>
            <p:ph type="subTitle" idx="1"/>
          </p:nvPr>
        </p:nvSpPr>
        <p:spPr>
          <a:xfrm>
            <a:off x="1836684" y="4905867"/>
            <a:ext cx="5070000" cy="12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452896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>
            <a:spLocks noGrp="1"/>
          </p:cNvSpPr>
          <p:nvPr>
            <p:ph type="title"/>
          </p:nvPr>
        </p:nvSpPr>
        <p:spPr>
          <a:xfrm>
            <a:off x="8094700" y="719333"/>
            <a:ext cx="3146400" cy="15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16"/>
          <p:cNvSpPr txBox="1">
            <a:spLocks noGrp="1"/>
          </p:cNvSpPr>
          <p:nvPr>
            <p:ph type="subTitle" idx="1"/>
          </p:nvPr>
        </p:nvSpPr>
        <p:spPr>
          <a:xfrm>
            <a:off x="8094700" y="2094333"/>
            <a:ext cx="3146400" cy="136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6"/>
          <p:cNvSpPr>
            <a:spLocks noGrp="1"/>
          </p:cNvSpPr>
          <p:nvPr>
            <p:ph type="pic" idx="2"/>
          </p:nvPr>
        </p:nvSpPr>
        <p:spPr>
          <a:xfrm>
            <a:off x="0" y="0"/>
            <a:ext cx="45708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>
            <a:spLocks noGrp="1"/>
          </p:cNvSpPr>
          <p:nvPr>
            <p:ph type="pic" idx="3"/>
          </p:nvPr>
        </p:nvSpPr>
        <p:spPr>
          <a:xfrm>
            <a:off x="4920667" y="4088833"/>
            <a:ext cx="6274000" cy="2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114" name="Google Shape;114;p16"/>
          <p:cNvSpPr>
            <a:spLocks noGrp="1"/>
          </p:cNvSpPr>
          <p:nvPr>
            <p:ph type="pic" idx="4"/>
          </p:nvPr>
        </p:nvSpPr>
        <p:spPr>
          <a:xfrm>
            <a:off x="4920500" y="0"/>
            <a:ext cx="3047600" cy="3768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16"/>
          <p:cNvSpPr/>
          <p:nvPr/>
        </p:nvSpPr>
        <p:spPr>
          <a:xfrm>
            <a:off x="11929667" y="0"/>
            <a:ext cx="262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16" name="Google Shape;116;p16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904617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7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61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7"/>
          <p:cNvSpPr txBox="1">
            <a:spLocks noGrp="1"/>
          </p:cNvSpPr>
          <p:nvPr>
            <p:ph type="body" idx="1"/>
          </p:nvPr>
        </p:nvSpPr>
        <p:spPr>
          <a:xfrm>
            <a:off x="951000" y="1676767"/>
            <a:ext cx="10290000" cy="367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0" y="0"/>
            <a:ext cx="78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1" name="Google Shape;121;p17"/>
          <p:cNvCxnSpPr/>
          <p:nvPr/>
        </p:nvCxnSpPr>
        <p:spPr>
          <a:xfrm>
            <a:off x="116474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2" name="Google Shape;122;p17"/>
          <p:cNvGrpSpPr/>
          <p:nvPr/>
        </p:nvGrpSpPr>
        <p:grpSpPr>
          <a:xfrm>
            <a:off x="5182233" y="6634767"/>
            <a:ext cx="7122400" cy="0"/>
            <a:chOff x="2220050" y="1547100"/>
            <a:chExt cx="5341800" cy="0"/>
          </a:xfrm>
        </p:grpSpPr>
        <p:cxnSp>
          <p:nvCxnSpPr>
            <p:cNvPr id="123" name="Google Shape;123;p17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17"/>
            <p:cNvCxnSpPr/>
            <p:nvPr/>
          </p:nvCxnSpPr>
          <p:spPr>
            <a:xfrm>
              <a:off x="2684450" y="1547100"/>
              <a:ext cx="4877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7390501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>
            <a:spLocks noGrp="1"/>
          </p:cNvSpPr>
          <p:nvPr>
            <p:ph type="title"/>
          </p:nvPr>
        </p:nvSpPr>
        <p:spPr>
          <a:xfrm>
            <a:off x="951000" y="593367"/>
            <a:ext cx="10290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8"/>
          <p:cNvSpPr txBox="1">
            <a:spLocks noGrp="1"/>
          </p:cNvSpPr>
          <p:nvPr>
            <p:ph type="body" idx="1"/>
          </p:nvPr>
        </p:nvSpPr>
        <p:spPr>
          <a:xfrm>
            <a:off x="951000" y="1356967"/>
            <a:ext cx="10290000" cy="50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8"/>
          <p:cNvSpPr/>
          <p:nvPr/>
        </p:nvSpPr>
        <p:spPr>
          <a:xfrm>
            <a:off x="0" y="0"/>
            <a:ext cx="250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29" name="Google Shape;129;p18"/>
          <p:cNvCxnSpPr/>
          <p:nvPr/>
        </p:nvCxnSpPr>
        <p:spPr>
          <a:xfrm>
            <a:off x="110228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0" name="Google Shape;130;p18"/>
          <p:cNvGrpSpPr/>
          <p:nvPr/>
        </p:nvGrpSpPr>
        <p:grpSpPr>
          <a:xfrm>
            <a:off x="597733" y="6472367"/>
            <a:ext cx="11756800" cy="0"/>
            <a:chOff x="2220050" y="1547100"/>
            <a:chExt cx="8817600" cy="0"/>
          </a:xfrm>
        </p:grpSpPr>
        <p:cxnSp>
          <p:nvCxnSpPr>
            <p:cNvPr id="131" name="Google Shape;131;p1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18"/>
            <p:cNvCxnSpPr/>
            <p:nvPr/>
          </p:nvCxnSpPr>
          <p:spPr>
            <a:xfrm>
              <a:off x="2684450" y="1547100"/>
              <a:ext cx="8353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98986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7407633" y="0"/>
            <a:ext cx="47844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950967" y="1672000"/>
            <a:ext cx="55448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950967" y="4291200"/>
            <a:ext cx="55448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125033" y="6138667"/>
            <a:ext cx="55964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0627410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0" y="0"/>
            <a:ext cx="224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35" name="Google Shape;135;p19"/>
          <p:cNvCxnSpPr/>
          <p:nvPr/>
        </p:nvCxnSpPr>
        <p:spPr>
          <a:xfrm>
            <a:off x="11879133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" name="Google Shape;136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9"/>
          <p:cNvSpPr txBox="1">
            <a:spLocks noGrp="1"/>
          </p:cNvSpPr>
          <p:nvPr>
            <p:ph type="subTitle" idx="1"/>
          </p:nvPr>
        </p:nvSpPr>
        <p:spPr>
          <a:xfrm>
            <a:off x="960000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9"/>
          <p:cNvSpPr txBox="1">
            <a:spLocks noGrp="1"/>
          </p:cNvSpPr>
          <p:nvPr>
            <p:ph type="subTitle" idx="2"/>
          </p:nvPr>
        </p:nvSpPr>
        <p:spPr>
          <a:xfrm>
            <a:off x="4408636" y="3033367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19"/>
          <p:cNvSpPr txBox="1">
            <a:spLocks noGrp="1"/>
          </p:cNvSpPr>
          <p:nvPr>
            <p:ph type="subTitle" idx="3"/>
          </p:nvPr>
        </p:nvSpPr>
        <p:spPr>
          <a:xfrm>
            <a:off x="7857271" y="3033368"/>
            <a:ext cx="3374800" cy="1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19"/>
          <p:cNvSpPr txBox="1">
            <a:spLocks noGrp="1"/>
          </p:cNvSpPr>
          <p:nvPr>
            <p:ph type="subTitle" idx="4"/>
          </p:nvPr>
        </p:nvSpPr>
        <p:spPr>
          <a:xfrm>
            <a:off x="960000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1" name="Google Shape;141;p19"/>
          <p:cNvSpPr txBox="1">
            <a:spLocks noGrp="1"/>
          </p:cNvSpPr>
          <p:nvPr>
            <p:ph type="subTitle" idx="5"/>
          </p:nvPr>
        </p:nvSpPr>
        <p:spPr>
          <a:xfrm>
            <a:off x="4408645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42" name="Google Shape;142;p19"/>
          <p:cNvSpPr txBox="1">
            <a:spLocks noGrp="1"/>
          </p:cNvSpPr>
          <p:nvPr>
            <p:ph type="subTitle" idx="6"/>
          </p:nvPr>
        </p:nvSpPr>
        <p:spPr>
          <a:xfrm>
            <a:off x="7857279" y="1933667"/>
            <a:ext cx="3374800" cy="10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5051944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1"/>
          </p:nvPr>
        </p:nvSpPr>
        <p:spPr>
          <a:xfrm>
            <a:off x="968935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subTitle" idx="2"/>
          </p:nvPr>
        </p:nvSpPr>
        <p:spPr>
          <a:xfrm>
            <a:off x="6374840" y="2269112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3"/>
          </p:nvPr>
        </p:nvSpPr>
        <p:spPr>
          <a:xfrm>
            <a:off x="968935" y="4520033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0"/>
          <p:cNvSpPr txBox="1">
            <a:spLocks noGrp="1"/>
          </p:cNvSpPr>
          <p:nvPr>
            <p:ph type="subTitle" idx="4"/>
          </p:nvPr>
        </p:nvSpPr>
        <p:spPr>
          <a:xfrm>
            <a:off x="6374839" y="4520031"/>
            <a:ext cx="4866000" cy="14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 txBox="1">
            <a:spLocks noGrp="1"/>
          </p:cNvSpPr>
          <p:nvPr>
            <p:ph type="subTitle" idx="5"/>
          </p:nvPr>
        </p:nvSpPr>
        <p:spPr>
          <a:xfrm>
            <a:off x="968933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0" name="Google Shape;150;p20"/>
          <p:cNvSpPr txBox="1">
            <a:spLocks noGrp="1"/>
          </p:cNvSpPr>
          <p:nvPr>
            <p:ph type="subTitle" idx="6"/>
          </p:nvPr>
        </p:nvSpPr>
        <p:spPr>
          <a:xfrm>
            <a:off x="968933" y="401245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1" name="Google Shape;151;p20"/>
          <p:cNvSpPr txBox="1">
            <a:spLocks noGrp="1"/>
          </p:cNvSpPr>
          <p:nvPr>
            <p:ph type="subTitle" idx="7"/>
          </p:nvPr>
        </p:nvSpPr>
        <p:spPr>
          <a:xfrm>
            <a:off x="6374795" y="1761433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2" name="Google Shape;152;p20"/>
          <p:cNvSpPr txBox="1">
            <a:spLocks noGrp="1"/>
          </p:cNvSpPr>
          <p:nvPr>
            <p:ph type="subTitle" idx="8"/>
          </p:nvPr>
        </p:nvSpPr>
        <p:spPr>
          <a:xfrm>
            <a:off x="6374796" y="4012445"/>
            <a:ext cx="48660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53" name="Google Shape;153;p20"/>
          <p:cNvSpPr/>
          <p:nvPr/>
        </p:nvSpPr>
        <p:spPr>
          <a:xfrm>
            <a:off x="0" y="0"/>
            <a:ext cx="599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54" name="Google Shape;154;p20"/>
          <p:cNvCxnSpPr/>
          <p:nvPr/>
        </p:nvCxnSpPr>
        <p:spPr>
          <a:xfrm>
            <a:off x="114359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5" name="Google Shape;155;p20"/>
          <p:cNvGrpSpPr/>
          <p:nvPr/>
        </p:nvGrpSpPr>
        <p:grpSpPr>
          <a:xfrm>
            <a:off x="3759833" y="6431567"/>
            <a:ext cx="8444800" cy="0"/>
            <a:chOff x="2220050" y="1547100"/>
            <a:chExt cx="6333600" cy="0"/>
          </a:xfrm>
        </p:grpSpPr>
        <p:cxnSp>
          <p:nvCxnSpPr>
            <p:cNvPr id="156" name="Google Shape;156;p20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20"/>
            <p:cNvCxnSpPr/>
            <p:nvPr/>
          </p:nvCxnSpPr>
          <p:spPr>
            <a:xfrm>
              <a:off x="2684450" y="1547100"/>
              <a:ext cx="5869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159891608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subTitle" idx="1"/>
          </p:nvPr>
        </p:nvSpPr>
        <p:spPr>
          <a:xfrm>
            <a:off x="950533" y="2280205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2"/>
          </p:nvPr>
        </p:nvSpPr>
        <p:spPr>
          <a:xfrm>
            <a:off x="4350545" y="2280219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subTitle" idx="3"/>
          </p:nvPr>
        </p:nvSpPr>
        <p:spPr>
          <a:xfrm>
            <a:off x="950533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ubTitle" idx="4"/>
          </p:nvPr>
        </p:nvSpPr>
        <p:spPr>
          <a:xfrm>
            <a:off x="4350557" y="4719804"/>
            <a:ext cx="34904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21"/>
          <p:cNvSpPr txBox="1">
            <a:spLocks noGrp="1"/>
          </p:cNvSpPr>
          <p:nvPr>
            <p:ph type="subTitle" idx="5"/>
          </p:nvPr>
        </p:nvSpPr>
        <p:spPr>
          <a:xfrm>
            <a:off x="7899939" y="2280213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6"/>
          </p:nvPr>
        </p:nvSpPr>
        <p:spPr>
          <a:xfrm>
            <a:off x="7899964" y="4719801"/>
            <a:ext cx="3341200" cy="141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subTitle" idx="7"/>
          </p:nvPr>
        </p:nvSpPr>
        <p:spPr>
          <a:xfrm>
            <a:off x="950533" y="1611433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7" name="Google Shape;167;p21"/>
          <p:cNvSpPr txBox="1">
            <a:spLocks noGrp="1"/>
          </p:cNvSpPr>
          <p:nvPr>
            <p:ph type="subTitle" idx="8"/>
          </p:nvPr>
        </p:nvSpPr>
        <p:spPr>
          <a:xfrm>
            <a:off x="4350544" y="1611433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subTitle" idx="9"/>
          </p:nvPr>
        </p:nvSpPr>
        <p:spPr>
          <a:xfrm>
            <a:off x="7899935" y="1611433"/>
            <a:ext cx="33380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13"/>
          </p:nvPr>
        </p:nvSpPr>
        <p:spPr>
          <a:xfrm>
            <a:off x="950533" y="405448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subTitle" idx="14"/>
          </p:nvPr>
        </p:nvSpPr>
        <p:spPr>
          <a:xfrm>
            <a:off x="4350544" y="4054477"/>
            <a:ext cx="3487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1" name="Google Shape;171;p21"/>
          <p:cNvSpPr txBox="1">
            <a:spLocks noGrp="1"/>
          </p:cNvSpPr>
          <p:nvPr>
            <p:ph type="subTitle" idx="15"/>
          </p:nvPr>
        </p:nvSpPr>
        <p:spPr>
          <a:xfrm>
            <a:off x="7899935" y="4054471"/>
            <a:ext cx="3341200" cy="6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667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172" name="Google Shape;172;p21"/>
          <p:cNvSpPr/>
          <p:nvPr/>
        </p:nvSpPr>
        <p:spPr>
          <a:xfrm>
            <a:off x="11455000" y="0"/>
            <a:ext cx="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3" name="Google Shape;173;p21"/>
          <p:cNvCxnSpPr/>
          <p:nvPr/>
        </p:nvCxnSpPr>
        <p:spPr>
          <a:xfrm>
            <a:off x="5531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4" name="Google Shape;174;p21"/>
          <p:cNvGrpSpPr/>
          <p:nvPr/>
        </p:nvGrpSpPr>
        <p:grpSpPr>
          <a:xfrm flipH="1">
            <a:off x="-49833" y="6443467"/>
            <a:ext cx="8264400" cy="0"/>
            <a:chOff x="2220050" y="1547100"/>
            <a:chExt cx="6198300" cy="0"/>
          </a:xfrm>
        </p:grpSpPr>
        <p:cxnSp>
          <p:nvCxnSpPr>
            <p:cNvPr id="175" name="Google Shape;175;p21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21"/>
            <p:cNvCxnSpPr/>
            <p:nvPr/>
          </p:nvCxnSpPr>
          <p:spPr>
            <a:xfrm>
              <a:off x="2684450" y="1547100"/>
              <a:ext cx="5733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0503767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/>
          <p:nvPr/>
        </p:nvSpPr>
        <p:spPr>
          <a:xfrm>
            <a:off x="8454800" y="0"/>
            <a:ext cx="37372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79" name="Google Shape;179;p22"/>
          <p:cNvCxnSpPr/>
          <p:nvPr/>
        </p:nvCxnSpPr>
        <p:spPr>
          <a:xfrm>
            <a:off x="690592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2"/>
          <p:cNvSpPr txBox="1">
            <a:spLocks noGrp="1"/>
          </p:cNvSpPr>
          <p:nvPr>
            <p:ph type="title"/>
          </p:nvPr>
        </p:nvSpPr>
        <p:spPr>
          <a:xfrm>
            <a:off x="951017" y="7193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9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2"/>
          <p:cNvSpPr txBox="1">
            <a:spLocks noGrp="1"/>
          </p:cNvSpPr>
          <p:nvPr>
            <p:ph type="subTitle" idx="1"/>
          </p:nvPr>
        </p:nvSpPr>
        <p:spPr>
          <a:xfrm>
            <a:off x="950967" y="21714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2"/>
          <p:cNvSpPr txBox="1"/>
          <p:nvPr/>
        </p:nvSpPr>
        <p:spPr>
          <a:xfrm>
            <a:off x="950967" y="4705167"/>
            <a:ext cx="5020000" cy="8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1552715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8669300" y="0"/>
            <a:ext cx="35228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85" name="Google Shape;185;p23"/>
          <p:cNvCxnSpPr/>
          <p:nvPr/>
        </p:nvCxnSpPr>
        <p:spPr>
          <a:xfrm>
            <a:off x="638967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74800" y="417400"/>
            <a:ext cx="86192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8355366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25033" y="-47600"/>
            <a:ext cx="1824000" cy="6905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191" name="Google Shape;191;p24"/>
          <p:cNvCxnSpPr/>
          <p:nvPr/>
        </p:nvCxnSpPr>
        <p:spPr>
          <a:xfrm>
            <a:off x="11241041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2398633" y="354967"/>
            <a:ext cx="99060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939509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>
            <a:spLocks noGrp="1"/>
          </p:cNvSpPr>
          <p:nvPr>
            <p:ph type="pic" idx="2"/>
          </p:nvPr>
        </p:nvSpPr>
        <p:spPr>
          <a:xfrm>
            <a:off x="0" y="-19833"/>
            <a:ext cx="12192000" cy="68780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950967" y="5115833"/>
            <a:ext cx="4765600" cy="1000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50331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>
            <a:spLocks noGrp="1"/>
          </p:cNvSpPr>
          <p:nvPr>
            <p:ph type="title" hasCustomPrompt="1"/>
          </p:nvPr>
        </p:nvSpPr>
        <p:spPr>
          <a:xfrm>
            <a:off x="4122300" y="1883651"/>
            <a:ext cx="7118800" cy="145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>
            <a:spLocks noGrp="1"/>
          </p:cNvSpPr>
          <p:nvPr>
            <p:ph type="subTitle" idx="1"/>
          </p:nvPr>
        </p:nvSpPr>
        <p:spPr>
          <a:xfrm>
            <a:off x="4122300" y="4311551"/>
            <a:ext cx="71188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  <p:sp>
        <p:nvSpPr>
          <p:cNvPr id="73" name="Google Shape;73;p11"/>
          <p:cNvSpPr/>
          <p:nvPr/>
        </p:nvSpPr>
        <p:spPr>
          <a:xfrm>
            <a:off x="0" y="0"/>
            <a:ext cx="35476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74" name="Google Shape;74;p11"/>
          <p:cNvCxnSpPr/>
          <p:nvPr/>
        </p:nvCxnSpPr>
        <p:spPr>
          <a:xfrm>
            <a:off x="11760700" y="-47600"/>
            <a:ext cx="0" cy="6953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44960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39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9.xml"/><Relationship Id="rId13" Type="http://schemas.openxmlformats.org/officeDocument/2006/relationships/slideLayout" Target="../slideLayouts/slideLayout34.xml"/><Relationship Id="rId1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24.xml"/><Relationship Id="rId21" Type="http://schemas.openxmlformats.org/officeDocument/2006/relationships/slideLayout" Target="../slideLayouts/slideLayout42.xml"/><Relationship Id="rId7" Type="http://schemas.openxmlformats.org/officeDocument/2006/relationships/slideLayout" Target="../slideLayouts/slideLayout28.xml"/><Relationship Id="rId12" Type="http://schemas.openxmlformats.org/officeDocument/2006/relationships/slideLayout" Target="../slideLayouts/slideLayout33.xml"/><Relationship Id="rId17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3.xml"/><Relationship Id="rId16" Type="http://schemas.openxmlformats.org/officeDocument/2006/relationships/slideLayout" Target="../slideLayouts/slideLayout37.xml"/><Relationship Id="rId20" Type="http://schemas.openxmlformats.org/officeDocument/2006/relationships/slideLayout" Target="../slideLayouts/slideLayout41.xml"/><Relationship Id="rId1" Type="http://schemas.openxmlformats.org/officeDocument/2006/relationships/slideLayout" Target="../slideLayouts/slideLayout22.xml"/><Relationship Id="rId6" Type="http://schemas.openxmlformats.org/officeDocument/2006/relationships/slideLayout" Target="../slideLayouts/slideLayout27.xml"/><Relationship Id="rId11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1.xml"/><Relationship Id="rId19" Type="http://schemas.openxmlformats.org/officeDocument/2006/relationships/slideLayout" Target="../slideLayouts/slideLayout40.xml"/><Relationship Id="rId4" Type="http://schemas.openxmlformats.org/officeDocument/2006/relationships/slideLayout" Target="../slideLayouts/slideLayout25.xml"/><Relationship Id="rId9" Type="http://schemas.openxmlformats.org/officeDocument/2006/relationships/slideLayout" Target="../slideLayouts/slideLayout30.xml"/><Relationship Id="rId14" Type="http://schemas.openxmlformats.org/officeDocument/2006/relationships/slideLayout" Target="../slideLayouts/slideLayout35.xml"/><Relationship Id="rId22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45.xml"/><Relationship Id="rId21" Type="http://schemas.openxmlformats.org/officeDocument/2006/relationships/slideLayout" Target="../slideLayouts/slideLayout63.xml"/><Relationship Id="rId7" Type="http://schemas.openxmlformats.org/officeDocument/2006/relationships/slideLayout" Target="../slideLayouts/slideLayout49.xml"/><Relationship Id="rId12" Type="http://schemas.openxmlformats.org/officeDocument/2006/relationships/slideLayout" Target="../slideLayouts/slideLayout54.xml"/><Relationship Id="rId1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44.xml"/><Relationship Id="rId16" Type="http://schemas.openxmlformats.org/officeDocument/2006/relationships/slideLayout" Target="../slideLayouts/slideLayout58.xml"/><Relationship Id="rId20" Type="http://schemas.openxmlformats.org/officeDocument/2006/relationships/slideLayout" Target="../slideLayouts/slideLayout62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24" Type="http://schemas.openxmlformats.org/officeDocument/2006/relationships/theme" Target="../theme/theme3.xml"/><Relationship Id="rId5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57.xml"/><Relationship Id="rId23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52.xml"/><Relationship Id="rId19" Type="http://schemas.openxmlformats.org/officeDocument/2006/relationships/slideLayout" Target="../slideLayouts/slideLayout61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Relationship Id="rId14" Type="http://schemas.openxmlformats.org/officeDocument/2006/relationships/slideLayout" Target="../slideLayouts/slideLayout56.xml"/><Relationship Id="rId22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601994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7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1" r:id="rId16"/>
    <p:sldLayoutId id="2147483692" r:id="rId17"/>
    <p:sldLayoutId id="2147483693" r:id="rId18"/>
    <p:sldLayoutId id="2147483694" r:id="rId19"/>
    <p:sldLayoutId id="2147483695" r:id="rId20"/>
    <p:sldLayoutId id="2147483720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8793999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5" r:id="rId17"/>
    <p:sldLayoutId id="2147483716" r:id="rId18"/>
    <p:sldLayoutId id="2147483717" r:id="rId19"/>
    <p:sldLayoutId id="2147483718" r:id="rId20"/>
    <p:sldLayoutId id="214748371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1886168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  <p:sldLayoutId id="2147483738" r:id="rId17"/>
    <p:sldLayoutId id="2147483739" r:id="rId18"/>
    <p:sldLayoutId id="2147483740" r:id="rId19"/>
    <p:sldLayoutId id="2147483741" r:id="rId20"/>
    <p:sldLayoutId id="2147483742" r:id="rId21"/>
    <p:sldLayoutId id="2147483743" r:id="rId22"/>
    <p:sldLayoutId id="2147483744" r:id="rId2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"/>
          <p:cNvSpPr txBox="1">
            <a:spLocks noGrp="1"/>
          </p:cNvSpPr>
          <p:nvPr>
            <p:ph type="ctrTitle"/>
          </p:nvPr>
        </p:nvSpPr>
        <p:spPr>
          <a:xfrm>
            <a:off x="2774233" y="2250200"/>
            <a:ext cx="8466800" cy="19080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en" b="1" dirty="0"/>
              <a:t>Project 1 – </a:t>
            </a:r>
            <a:br>
              <a:rPr lang="en" b="1" dirty="0"/>
            </a:br>
            <a:r>
              <a:rPr lang="en" sz="4400" b="1" dirty="0"/>
              <a:t>Classification Algorithms</a:t>
            </a:r>
            <a:endParaRPr dirty="0"/>
          </a:p>
        </p:txBody>
      </p:sp>
      <p:sp>
        <p:nvSpPr>
          <p:cNvPr id="206" name="Google Shape;206;p28"/>
          <p:cNvSpPr txBox="1">
            <a:spLocks noGrp="1"/>
          </p:cNvSpPr>
          <p:nvPr>
            <p:ph type="subTitle" idx="1"/>
          </p:nvPr>
        </p:nvSpPr>
        <p:spPr>
          <a:xfrm>
            <a:off x="2774233" y="4244000"/>
            <a:ext cx="8466800" cy="634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/>
            <a:r>
              <a:rPr lang="en" dirty="0"/>
              <a:t>Group 2: Stella Shipman &amp; Benjamin Anderson</a:t>
            </a:r>
            <a:endParaRPr dirty="0"/>
          </a:p>
        </p:txBody>
      </p:sp>
      <p:grpSp>
        <p:nvGrpSpPr>
          <p:cNvPr id="207" name="Google Shape;207;p28"/>
          <p:cNvGrpSpPr/>
          <p:nvPr/>
        </p:nvGrpSpPr>
        <p:grpSpPr>
          <a:xfrm>
            <a:off x="2960067" y="2062800"/>
            <a:ext cx="9406800" cy="0"/>
            <a:chOff x="2220050" y="1547100"/>
            <a:chExt cx="7055100" cy="0"/>
          </a:xfrm>
        </p:grpSpPr>
        <p:cxnSp>
          <p:nvCxnSpPr>
            <p:cNvPr id="208" name="Google Shape;208;p2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9" name="Google Shape;209;p28"/>
            <p:cNvCxnSpPr/>
            <p:nvPr/>
          </p:nvCxnSpPr>
          <p:spPr>
            <a:xfrm>
              <a:off x="2684450" y="1547100"/>
              <a:ext cx="65907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ADD71-D303-D397-7315-F704CFB3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Pictures??</a:t>
            </a:r>
          </a:p>
        </p:txBody>
      </p:sp>
    </p:spTree>
    <p:extLst>
      <p:ext uri="{BB962C8B-B14F-4D97-AF65-F5344CB8AC3E}">
        <p14:creationId xmlns:p14="http://schemas.microsoft.com/office/powerpoint/2010/main" val="3869113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Reflection &amp; Questions</a:t>
            </a:r>
            <a:endParaRPr sz="44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Part 4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0701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Importance of Feature Scaling in Gradient-Based Algorithms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Batch vs. Stochastic Gradient Descent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073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777766" y="593367"/>
            <a:ext cx="73152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Perceptron &amp; Adaline: </a:t>
            </a:r>
            <a:br>
              <a:rPr lang="en-US" sz="3200" dirty="0"/>
            </a:br>
            <a:r>
              <a:rPr lang="en-US" sz="2400" dirty="0"/>
              <a:t>Scikit-Learn vs Textbook Implementations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230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Decision Boundaries: </a:t>
            </a:r>
            <a:br>
              <a:rPr lang="en-US" sz="3200" dirty="0"/>
            </a:br>
            <a:r>
              <a:rPr lang="en-US" sz="2400" dirty="0"/>
              <a:t>Logistic Regression vs. SVM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3353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69504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/>
              <a:t>Regularization for Overfitting</a:t>
            </a:r>
            <a:endParaRPr sz="3200" dirty="0"/>
          </a:p>
        </p:txBody>
      </p:sp>
      <p:sp>
        <p:nvSpPr>
          <p:cNvPr id="241" name="Google Shape;241;p31"/>
          <p:cNvSpPr txBox="1">
            <a:spLocks noGrp="1"/>
          </p:cNvSpPr>
          <p:nvPr>
            <p:ph type="subTitle" idx="1"/>
          </p:nvPr>
        </p:nvSpPr>
        <p:spPr>
          <a:xfrm>
            <a:off x="960000" y="1884500"/>
            <a:ext cx="6950400" cy="3566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buNone/>
            </a:pPr>
            <a:r>
              <a:rPr lang="en-US" sz="1600" dirty="0"/>
              <a:t>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13296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5"/>
          <p:cNvSpPr txBox="1">
            <a:spLocks noGrp="1"/>
          </p:cNvSpPr>
          <p:nvPr>
            <p:ph type="subTitle" idx="4"/>
          </p:nvPr>
        </p:nvSpPr>
        <p:spPr>
          <a:xfrm>
            <a:off x="5165175" y="2535924"/>
            <a:ext cx="4205173" cy="5781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-US" sz="1800" dirty="0"/>
              <a:t>SVC</a:t>
            </a:r>
            <a:endParaRPr sz="1800" dirty="0"/>
          </a:p>
        </p:txBody>
      </p:sp>
      <p:sp>
        <p:nvSpPr>
          <p:cNvPr id="297" name="Google Shape;297;p3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82216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600" dirty="0"/>
              <a:t>Impact of Varying C Values: </a:t>
            </a:r>
            <a:r>
              <a:rPr lang="en-US" sz="2800" dirty="0"/>
              <a:t>Logistic Regression &amp; Linear SVC</a:t>
            </a:r>
            <a:endParaRPr dirty="0"/>
          </a:p>
        </p:txBody>
      </p:sp>
      <p:sp>
        <p:nvSpPr>
          <p:cNvPr id="298" name="Google Shape;298;p35"/>
          <p:cNvSpPr txBox="1">
            <a:spLocks noGrp="1"/>
          </p:cNvSpPr>
          <p:nvPr>
            <p:ph type="subTitle" idx="1"/>
          </p:nvPr>
        </p:nvSpPr>
        <p:spPr>
          <a:xfrm>
            <a:off x="5165174" y="3114068"/>
            <a:ext cx="4205175" cy="262269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/>
              <a:t>Result: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dirty="0"/>
              <a:t>Why:</a:t>
            </a:r>
            <a:endParaRPr dirty="0"/>
          </a:p>
        </p:txBody>
      </p:sp>
      <p:sp>
        <p:nvSpPr>
          <p:cNvPr id="299" name="Google Shape;299;p35"/>
          <p:cNvSpPr txBox="1">
            <a:spLocks noGrp="1"/>
          </p:cNvSpPr>
          <p:nvPr>
            <p:ph type="subTitle" idx="2"/>
          </p:nvPr>
        </p:nvSpPr>
        <p:spPr>
          <a:xfrm>
            <a:off x="959999" y="3114075"/>
            <a:ext cx="4205176" cy="262269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Result: 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Accuracy was 0.83 for all three C values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Precision, recall, and F1 scores were very consistent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Confusion matrices very consistent</a:t>
            </a:r>
          </a:p>
          <a:p>
            <a:pPr marL="457200" lvl="1" indent="0" algn="l"/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u="none" strike="noStrike" dirty="0">
                <a:solidFill>
                  <a:srgbClr val="000000"/>
                </a:solidFill>
                <a:effectLst/>
              </a:rPr>
              <a:t>Why C had little </a:t>
            </a:r>
            <a:r>
              <a:rPr lang="en-US" dirty="0">
                <a:solidFill>
                  <a:srgbClr val="000000"/>
                </a:solidFill>
              </a:rPr>
              <a:t>i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mpact: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Preprocessing reduced sensitivity to regularization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Model learned a stable decision boundary, not reliant on extreme coefficients</a:t>
            </a:r>
          </a:p>
          <a:p>
            <a:pPr marL="628650" lvl="1" indent="-171450" algn="l">
              <a:buFont typeface="Arial" panose="020B0604020202020204" pitchFamily="34" charset="0"/>
              <a:buChar char="•"/>
            </a:pPr>
            <a:r>
              <a:rPr lang="en-US" dirty="0"/>
              <a:t>Class imbalance dominated performance, limiting the effect of C on minority class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3"/>
          </p:nvPr>
        </p:nvSpPr>
        <p:spPr>
          <a:xfrm>
            <a:off x="960000" y="2535936"/>
            <a:ext cx="4205174" cy="57812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1800" dirty="0"/>
              <a:t>Logistic Regression</a:t>
            </a:r>
            <a:endParaRPr sz="1800" dirty="0"/>
          </a:p>
        </p:txBody>
      </p:sp>
      <p:sp>
        <p:nvSpPr>
          <p:cNvPr id="2" name="Google Shape;300;p35">
            <a:extLst>
              <a:ext uri="{FF2B5EF4-FFF2-40B4-BE49-F238E27FC236}">
                <a16:creationId xmlns:a16="http://schemas.microsoft.com/office/drawing/2014/main" id="{07493718-9094-E560-4A40-F8FBA96796F8}"/>
              </a:ext>
            </a:extLst>
          </p:cNvPr>
          <p:cNvSpPr txBox="1">
            <a:spLocks/>
          </p:cNvSpPr>
          <p:nvPr/>
        </p:nvSpPr>
        <p:spPr>
          <a:xfrm>
            <a:off x="959999" y="1917490"/>
            <a:ext cx="6018870" cy="578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667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US" sz="2000" kern="0" dirty="0"/>
              <a:t>Impact of varying C values: [0.01, 1.0, 100.0]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p49"/>
          <p:cNvSpPr txBox="1">
            <a:spLocks noGrp="1"/>
          </p:cNvSpPr>
          <p:nvPr>
            <p:ph type="body" idx="1"/>
          </p:nvPr>
        </p:nvSpPr>
        <p:spPr>
          <a:xfrm>
            <a:off x="960000" y="1356967"/>
            <a:ext cx="10272000" cy="478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1333"/>
              </a:spcBef>
              <a:buNone/>
            </a:pPr>
            <a:r>
              <a:rPr lang="en" b="1" dirty="0"/>
              <a:t>words</a:t>
            </a:r>
            <a:endParaRPr b="1" dirty="0"/>
          </a:p>
          <a:p>
            <a:pPr>
              <a:buFont typeface="Poppins Light"/>
              <a:buChar char="●"/>
            </a:pPr>
            <a:r>
              <a:rPr lang="en-US" u="sng" dirty="0">
                <a:solidFill>
                  <a:schemeClr val="hlink"/>
                </a:solidFill>
              </a:rPr>
              <a:t>website</a:t>
            </a:r>
            <a:endParaRPr dirty="0"/>
          </a:p>
        </p:txBody>
      </p:sp>
      <p:sp>
        <p:nvSpPr>
          <p:cNvPr id="523" name="Google Shape;523;p4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SOURCES?? </a:t>
            </a:r>
            <a:r>
              <a:rPr lang="en-US" dirty="0"/>
              <a:t>I</a:t>
            </a:r>
            <a:r>
              <a:rPr lang="en" dirty="0"/>
              <a:t>dk </a:t>
            </a:r>
            <a:r>
              <a:rPr lang="en-US" dirty="0"/>
              <a:t>I</a:t>
            </a:r>
            <a:r>
              <a:rPr lang="en" dirty="0"/>
              <a:t> don’t think we need to cite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Preprocessing the Data</a:t>
            </a:r>
            <a:endParaRPr sz="44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Part 1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9986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Preprocessing the Data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Methodology</a:t>
            </a:r>
            <a:endParaRPr sz="2400"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Challenges</a:t>
            </a:r>
            <a:endParaRPr sz="2400"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class activity code to read data and build initial preprocessing function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Handled missing values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Binarized income variable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Encoded categorical features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Ensured all columns were numeric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Standardized numerical features</a:t>
            </a:r>
            <a:endParaRPr dirty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867628" y="2375743"/>
            <a:ext cx="4456672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400" indent="0">
              <a:spcAft>
                <a:spcPts val="600"/>
              </a:spcAft>
            </a:pPr>
            <a:r>
              <a:rPr lang="en-US" b="1" dirty="0"/>
              <a:t>Missing Values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Represented as '?', making them hard to detect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Resolved by treating them as a separate category (only appeared in categorical columns)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Encoding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Started with one-hot encoding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Switched to label encoding for simplicity and to preserve original column structure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Saved </a:t>
            </a:r>
            <a:r>
              <a:rPr lang="en-US" dirty="0" err="1"/>
              <a:t>LabelEncoder</a:t>
            </a:r>
            <a:r>
              <a:rPr lang="en-US" dirty="0"/>
              <a:t> instances in a dictionary to ensure consistent encoding across training and validation datasets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Data Format Issues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Encountered mismatches between preprocessing output and model input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Fixed by explicitly specifying columns and using .values() for compatibility</a:t>
            </a:r>
          </a:p>
          <a:p>
            <a:pPr marL="0" indent="0"/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701" cy="388889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Standardized numerical features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Encoded categorical features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Binary target variable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Original index for reference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Original column names and structure for readability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" dirty="0"/>
              <a:t>Data ready to be used in any of our models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8273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ADD71-D303-D397-7315-F704CFB3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Pictures??</a:t>
            </a:r>
          </a:p>
        </p:txBody>
      </p:sp>
    </p:spTree>
    <p:extLst>
      <p:ext uri="{BB962C8B-B14F-4D97-AF65-F5344CB8AC3E}">
        <p14:creationId xmlns:p14="http://schemas.microsoft.com/office/powerpoint/2010/main" val="368210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Perceptron &amp; Adaline</a:t>
            </a:r>
            <a:endParaRPr sz="44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Part 2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40445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Perceptron &amp; Adaline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Methodology</a:t>
            </a:r>
            <a:endParaRPr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Challenges</a:t>
            </a:r>
            <a:endParaRPr sz="2400"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7746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Adapted manual implementations from class activities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Used scikit-learn versions to mirror manual loops and compare performance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Tuned hyperparameters of each model for best accuracy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Verified results using cross-validation on scikit-learn models</a:t>
            </a:r>
            <a:endParaRPr dirty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867632" y="2375743"/>
            <a:ext cx="4456667" cy="377468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52400" indent="0">
              <a:spcAft>
                <a:spcPts val="600"/>
              </a:spcAft>
            </a:pPr>
            <a:r>
              <a:rPr lang="en-US" b="1" dirty="0"/>
              <a:t>Adaline Convergence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Required extremely small learning rates to converge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Traced issue to data formatting; resolved by refining preprocessing and column selection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Hyperparameter Tuning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Extensive trial and error to find optimal learning rate and iteration combinations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Some scikit-learn models showed high accuracy despite not fully converging</a:t>
            </a:r>
          </a:p>
          <a:p>
            <a:pPr marL="152400" indent="0">
              <a:spcAft>
                <a:spcPts val="600"/>
              </a:spcAft>
            </a:pPr>
            <a:r>
              <a:rPr lang="en-US" b="1" dirty="0"/>
              <a:t>Warnings</a:t>
            </a:r>
            <a:r>
              <a:rPr lang="en-US" dirty="0"/>
              <a:t>: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Frequent convergence warnings cluttered output</a:t>
            </a:r>
          </a:p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Modified loops to suppress excessive warning messages</a:t>
            </a:r>
          </a:p>
          <a:p>
            <a:pPr marL="0" indent="0"/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693" cy="377468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Manual Perceptron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eta 0.0003 and n_iter 20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0.8298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Manual Adaline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eta 0.00005 and n_iter 10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0.8215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Sklearn Perceptron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eta 0.01 and max_iter 12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0.8138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Sklearn Adaline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eta 0.01 and max_iter 12</a:t>
            </a:r>
          </a:p>
          <a:p>
            <a:pPr marL="628650" lvl="1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Accuracy: 0.8221</a:t>
            </a:r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427667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FDADD71-D303-D397-7315-F704CFB3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Pictures??</a:t>
            </a:r>
          </a:p>
        </p:txBody>
      </p:sp>
    </p:spTree>
    <p:extLst>
      <p:ext uri="{BB962C8B-B14F-4D97-AF65-F5344CB8AC3E}">
        <p14:creationId xmlns:p14="http://schemas.microsoft.com/office/powerpoint/2010/main" val="3986624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970741" y="3590626"/>
            <a:ext cx="5766390" cy="11224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400" dirty="0"/>
              <a:t>Logistic Regression &amp; SVM</a:t>
            </a:r>
            <a:endParaRPr sz="4400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970741" y="2125238"/>
            <a:ext cx="3913700" cy="1122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r>
              <a:rPr lang="en" dirty="0"/>
              <a:t>Part 3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124833" y="3361967"/>
            <a:ext cx="66580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16156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dirty="0"/>
              <a:t>Logistic Regression &amp; Support Vector Machines</a:t>
            </a:r>
            <a:endParaRPr dirty="0"/>
          </a:p>
        </p:txBody>
      </p:sp>
      <p:sp>
        <p:nvSpPr>
          <p:cNvPr id="247" name="Google Shape;247;p32"/>
          <p:cNvSpPr txBox="1">
            <a:spLocks noGrp="1"/>
          </p:cNvSpPr>
          <p:nvPr>
            <p:ph type="subTitle" idx="4"/>
          </p:nvPr>
        </p:nvSpPr>
        <p:spPr>
          <a:xfrm>
            <a:off x="959917" y="1612143"/>
            <a:ext cx="2907710" cy="763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Methodology</a:t>
            </a:r>
            <a:endParaRPr sz="2400" dirty="0"/>
          </a:p>
        </p:txBody>
      </p:sp>
      <p:sp>
        <p:nvSpPr>
          <p:cNvPr id="248" name="Google Shape;248;p32"/>
          <p:cNvSpPr txBox="1">
            <a:spLocks noGrp="1"/>
          </p:cNvSpPr>
          <p:nvPr>
            <p:ph type="subTitle" idx="5"/>
          </p:nvPr>
        </p:nvSpPr>
        <p:spPr>
          <a:xfrm>
            <a:off x="3867627" y="1612143"/>
            <a:ext cx="4456658" cy="76360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Challenges</a:t>
            </a:r>
            <a:endParaRPr sz="2400" dirty="0"/>
          </a:p>
        </p:txBody>
      </p:sp>
      <p:sp>
        <p:nvSpPr>
          <p:cNvPr id="249" name="Google Shape;249;p32"/>
          <p:cNvSpPr txBox="1">
            <a:spLocks noGrp="1"/>
          </p:cNvSpPr>
          <p:nvPr>
            <p:ph type="subTitle" idx="1"/>
          </p:nvPr>
        </p:nvSpPr>
        <p:spPr>
          <a:xfrm>
            <a:off x="959920" y="2375743"/>
            <a:ext cx="2907711" cy="321854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words</a:t>
            </a:r>
            <a:endParaRPr dirty="0"/>
          </a:p>
        </p:txBody>
      </p:sp>
      <p:sp>
        <p:nvSpPr>
          <p:cNvPr id="250" name="Google Shape;250;p32"/>
          <p:cNvSpPr txBox="1">
            <a:spLocks noGrp="1"/>
          </p:cNvSpPr>
          <p:nvPr>
            <p:ph type="subTitle" idx="2"/>
          </p:nvPr>
        </p:nvSpPr>
        <p:spPr>
          <a:xfrm>
            <a:off x="3867632" y="2375743"/>
            <a:ext cx="4456667" cy="32185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3238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words</a:t>
            </a:r>
          </a:p>
          <a:p>
            <a:pPr marL="0" indent="0"/>
            <a:endParaRPr dirty="0"/>
          </a:p>
        </p:txBody>
      </p:sp>
      <p:sp>
        <p:nvSpPr>
          <p:cNvPr id="251" name="Google Shape;251;p32"/>
          <p:cNvSpPr txBox="1">
            <a:spLocks noGrp="1"/>
          </p:cNvSpPr>
          <p:nvPr>
            <p:ph type="subTitle" idx="3"/>
          </p:nvPr>
        </p:nvSpPr>
        <p:spPr>
          <a:xfrm>
            <a:off x="8324299" y="2375742"/>
            <a:ext cx="2907701" cy="32185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words</a:t>
            </a:r>
            <a:endParaRPr dirty="0"/>
          </a:p>
        </p:txBody>
      </p:sp>
      <p:sp>
        <p:nvSpPr>
          <p:cNvPr id="252" name="Google Shape;252;p32"/>
          <p:cNvSpPr txBox="1">
            <a:spLocks noGrp="1"/>
          </p:cNvSpPr>
          <p:nvPr>
            <p:ph type="subTitle" idx="6"/>
          </p:nvPr>
        </p:nvSpPr>
        <p:spPr>
          <a:xfrm>
            <a:off x="8324290" y="1612143"/>
            <a:ext cx="2907710" cy="7636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spcFirstLastPara="1" wrap="square" lIns="121900" tIns="121900" rIns="121900" bIns="121900" anchor="b" anchorCtr="0">
            <a:noAutofit/>
          </a:bodyPr>
          <a:lstStyle/>
          <a:p>
            <a:pPr marL="0" indent="0"/>
            <a:r>
              <a:rPr lang="en" sz="2400" dirty="0"/>
              <a:t>Results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213768795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980AF668775C489F286D3ACC930043" ma:contentTypeVersion="3" ma:contentTypeDescription="Create a new document." ma:contentTypeScope="" ma:versionID="7c5c9651b1cc8a4dcfd74fcd40ef1255">
  <xsd:schema xmlns:xsd="http://www.w3.org/2001/XMLSchema" xmlns:xs="http://www.w3.org/2001/XMLSchema" xmlns:p="http://schemas.microsoft.com/office/2006/metadata/properties" xmlns:ns2="1f16dbf7-1624-42b0-94f0-c170d6d8c99c" targetNamespace="http://schemas.microsoft.com/office/2006/metadata/properties" ma:root="true" ma:fieldsID="3a6ed51a2a70db089d9b560b51ffe8cc" ns2:_="">
    <xsd:import namespace="1f16dbf7-1624-42b0-94f0-c170d6d8c99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16dbf7-1624-42b0-94f0-c170d6d8c9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8F29B6A-6356-441D-8343-7E25C4B84F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16dbf7-1624-42b0-94f0-c170d6d8c99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76E9091-9C02-40F7-8824-5283B494FE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C51F0B-AD1D-429D-8DF3-FC6ABB1F1DD6}">
  <ds:schemaRefs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f16dbf7-1624-42b0-94f0-c170d6d8c99c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491</Words>
  <Application>Microsoft Macintosh PowerPoint</Application>
  <PresentationFormat>Widescreen</PresentationFormat>
  <Paragraphs>103</Paragraphs>
  <Slides>18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Nunito Light</vt:lpstr>
      <vt:lpstr>Poppins</vt:lpstr>
      <vt:lpstr>Poppins Light</vt:lpstr>
      <vt:lpstr>Clean and Neat Style Portfolio by Slidesgo</vt:lpstr>
      <vt:lpstr>1_Clean and Neat Style Portfolio by Slidesgo</vt:lpstr>
      <vt:lpstr>2_Clean and Neat Style Portfolio by Slidesgo</vt:lpstr>
      <vt:lpstr>Project 1 –  Classification Algorithms</vt:lpstr>
      <vt:lpstr>Preprocessing the Data</vt:lpstr>
      <vt:lpstr>Preprocessing the Data</vt:lpstr>
      <vt:lpstr>Pictures??</vt:lpstr>
      <vt:lpstr>Perceptron &amp; Adaline</vt:lpstr>
      <vt:lpstr>Perceptron &amp; Adaline</vt:lpstr>
      <vt:lpstr>Pictures??</vt:lpstr>
      <vt:lpstr>Logistic Regression &amp; SVM</vt:lpstr>
      <vt:lpstr>Logistic Regression &amp; Support Vector Machines</vt:lpstr>
      <vt:lpstr>Pictures??</vt:lpstr>
      <vt:lpstr>Reflection &amp; Questions</vt:lpstr>
      <vt:lpstr>Importance of Feature Scaling in Gradient-Based Algorithms</vt:lpstr>
      <vt:lpstr>Batch vs. Stochastic Gradient Descent</vt:lpstr>
      <vt:lpstr>Perceptron &amp; Adaline:  Scikit-Learn vs Textbook Implementations</vt:lpstr>
      <vt:lpstr>Decision Boundaries:  Logistic Regression vs. SVM</vt:lpstr>
      <vt:lpstr>Regularization for Overfitting</vt:lpstr>
      <vt:lpstr>Impact of Varying C Values: Logistic Regression &amp; Linear SVC</vt:lpstr>
      <vt:lpstr>SOURCES?? Idk I don’t think we need to cite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1 –  Classification Algorithms</dc:title>
  <dc:creator/>
  <cp:lastModifiedBy>Stella Shipman</cp:lastModifiedBy>
  <cp:revision>15</cp:revision>
  <dcterms:created xsi:type="dcterms:W3CDTF">2025-09-23T20:03:37Z</dcterms:created>
  <dcterms:modified xsi:type="dcterms:W3CDTF">2025-09-24T20:04:58Z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0x010100A2980AF668775C489F286D3ACC930043</vt:lpwstr>
  </property>
</Properties>
</file>