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6" r:id="rId5"/>
    <p:sldMasterId id="2147483721" r:id="rId6"/>
  </p:sldMasterIdLst>
  <p:notesMasterIdLst>
    <p:notesMasterId r:id="rId27"/>
  </p:notesMasterIdLst>
  <p:sldIdLst>
    <p:sldId id="261" r:id="rId7"/>
    <p:sldId id="264" r:id="rId8"/>
    <p:sldId id="274" r:id="rId9"/>
    <p:sldId id="277" r:id="rId10"/>
    <p:sldId id="265" r:id="rId11"/>
    <p:sldId id="281" r:id="rId12"/>
    <p:sldId id="278" r:id="rId13"/>
    <p:sldId id="266" r:id="rId14"/>
    <p:sldId id="282" r:id="rId15"/>
    <p:sldId id="283" r:id="rId16"/>
    <p:sldId id="279" r:id="rId17"/>
    <p:sldId id="284" r:id="rId18"/>
    <p:sldId id="267" r:id="rId19"/>
    <p:sldId id="259" r:id="rId20"/>
    <p:sldId id="269" r:id="rId21"/>
    <p:sldId id="270" r:id="rId22"/>
    <p:sldId id="271" r:id="rId23"/>
    <p:sldId id="272" r:id="rId24"/>
    <p:sldId id="263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EA6AE-5A33-654C-A82B-4E2BB881E3FC}" v="34" dt="2025-09-24T19:29:32.363"/>
    <p1510:client id="{AF7C66C4-BC8B-9F7E-ED75-B6C5D1D935B5}" v="62" dt="2025-09-24T15:30:48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92"/>
  </p:normalViewPr>
  <p:slideViewPr>
    <p:cSldViewPr snapToGrid="0">
      <p:cViewPr varScale="1">
        <p:scale>
          <a:sx n="106" d="100"/>
          <a:sy n="10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Shipman" userId="S::stellas@uark.edu::19288fed-0e4e-472d-9b56-f595db8c85c2" providerId="AD" clId="Web-{AF7C66C4-BC8B-9F7E-ED75-B6C5D1D935B5}"/>
    <pc:docChg chg="addSld modSld">
      <pc:chgData name="Stella Shipman" userId="S::stellas@uark.edu::19288fed-0e4e-472d-9b56-f595db8c85c2" providerId="AD" clId="Web-{AF7C66C4-BC8B-9F7E-ED75-B6C5D1D935B5}" dt="2025-09-24T15:30:39.058" v="54"/>
      <pc:docMkLst>
        <pc:docMk/>
      </pc:docMkLst>
      <pc:sldChg chg="modSp new mod modClrScheme chgLayout">
        <pc:chgData name="Stella Shipman" userId="S::stellas@uark.edu::19288fed-0e4e-472d-9b56-f595db8c85c2" providerId="AD" clId="Web-{AF7C66C4-BC8B-9F7E-ED75-B6C5D1D935B5}" dt="2025-09-24T15:30:07.480" v="45" actId="20577"/>
        <pc:sldMkLst>
          <pc:docMk/>
          <pc:sldMk cId="3487192070" sldId="257"/>
        </pc:sldMkLst>
        <pc:spChg chg="mod ord">
          <ac:chgData name="Stella Shipman" userId="S::stellas@uark.edu::19288fed-0e4e-472d-9b56-f595db8c85c2" providerId="AD" clId="Web-{AF7C66C4-BC8B-9F7E-ED75-B6C5D1D935B5}" dt="2025-09-24T15:30:04.823" v="44" actId="20577"/>
          <ac:spMkLst>
            <pc:docMk/>
            <pc:sldMk cId="3487192070" sldId="257"/>
            <ac:spMk id="2" creationId="{C51D0663-0E40-9189-1518-08880C4902D7}"/>
          </ac:spMkLst>
        </pc:spChg>
        <pc:spChg chg="mod ord">
          <ac:chgData name="Stella Shipman" userId="S::stellas@uark.edu::19288fed-0e4e-472d-9b56-f595db8c85c2" providerId="AD" clId="Web-{AF7C66C4-BC8B-9F7E-ED75-B6C5D1D935B5}" dt="2025-09-24T15:30:07.480" v="45" actId="20577"/>
          <ac:spMkLst>
            <pc:docMk/>
            <pc:sldMk cId="3487192070" sldId="257"/>
            <ac:spMk id="3" creationId="{01BC890E-4234-8CC9-D9EC-0A1C6EAE87F6}"/>
          </ac:spMkLst>
        </pc:spChg>
      </pc:sldChg>
      <pc:sldChg chg="modSp new mod modClrScheme chgLayout">
        <pc:chgData name="Stella Shipman" userId="S::stellas@uark.edu::19288fed-0e4e-472d-9b56-f595db8c85c2" providerId="AD" clId="Web-{AF7C66C4-BC8B-9F7E-ED75-B6C5D1D935B5}" dt="2025-09-24T15:30:39.058" v="54"/>
        <pc:sldMkLst>
          <pc:docMk/>
          <pc:sldMk cId="2332700531" sldId="258"/>
        </pc:sldMkLst>
        <pc:spChg chg="mod ord">
          <ac:chgData name="Stella Shipman" userId="S::stellas@uark.edu::19288fed-0e4e-472d-9b56-f595db8c85c2" providerId="AD" clId="Web-{AF7C66C4-BC8B-9F7E-ED75-B6C5D1D935B5}" dt="2025-09-24T15:30:39.058" v="54"/>
          <ac:spMkLst>
            <pc:docMk/>
            <pc:sldMk cId="2332700531" sldId="258"/>
            <ac:spMk id="2" creationId="{E62AA2DA-2475-9071-EA8B-2CC55A45282D}"/>
          </ac:spMkLst>
        </pc:spChg>
        <pc:spChg chg="mod ord">
          <ac:chgData name="Stella Shipman" userId="S::stellas@uark.edu::19288fed-0e4e-472d-9b56-f595db8c85c2" providerId="AD" clId="Web-{AF7C66C4-BC8B-9F7E-ED75-B6C5D1D935B5}" dt="2025-09-24T15:30:39.058" v="54"/>
          <ac:spMkLst>
            <pc:docMk/>
            <pc:sldMk cId="2332700531" sldId="258"/>
            <ac:spMk id="3" creationId="{5E8AB31D-771F-1140-4AFB-7AEAB8C8997E}"/>
          </ac:spMkLst>
        </pc:spChg>
      </pc:sldChg>
      <pc:sldChg chg="modSp new">
        <pc:chgData name="Stella Shipman" userId="S::stellas@uark.edu::19288fed-0e4e-472d-9b56-f595db8c85c2" providerId="AD" clId="Web-{AF7C66C4-BC8B-9F7E-ED75-B6C5D1D935B5}" dt="2025-09-24T15:28:24.368" v="13" actId="20577"/>
        <pc:sldMkLst>
          <pc:docMk/>
          <pc:sldMk cId="2966071690" sldId="259"/>
        </pc:sldMkLst>
        <pc:spChg chg="mod">
          <ac:chgData name="Stella Shipman" userId="S::stellas@uark.edu::19288fed-0e4e-472d-9b56-f595db8c85c2" providerId="AD" clId="Web-{AF7C66C4-BC8B-9F7E-ED75-B6C5D1D935B5}" dt="2025-09-24T15:28:24.368" v="13" actId="20577"/>
          <ac:spMkLst>
            <pc:docMk/>
            <pc:sldMk cId="2966071690" sldId="259"/>
            <ac:spMk id="2" creationId="{1DFFEE40-842A-F6AB-CEDD-E30F23F60961}"/>
          </ac:spMkLst>
        </pc:spChg>
      </pc:sldChg>
      <pc:sldChg chg="modSp new mod modClrScheme chgLayout">
        <pc:chgData name="Stella Shipman" userId="S::stellas@uark.edu::19288fed-0e4e-472d-9b56-f595db8c85c2" providerId="AD" clId="Web-{AF7C66C4-BC8B-9F7E-ED75-B6C5D1D935B5}" dt="2025-09-24T15:30:34.199" v="53" actId="20577"/>
        <pc:sldMkLst>
          <pc:docMk/>
          <pc:sldMk cId="254802907" sldId="260"/>
        </pc:sldMkLst>
        <pc:spChg chg="mod ord">
          <ac:chgData name="Stella Shipman" userId="S::stellas@uark.edu::19288fed-0e4e-472d-9b56-f595db8c85c2" providerId="AD" clId="Web-{AF7C66C4-BC8B-9F7E-ED75-B6C5D1D935B5}" dt="2025-09-24T15:30:34.199" v="53" actId="20577"/>
          <ac:spMkLst>
            <pc:docMk/>
            <pc:sldMk cId="254802907" sldId="260"/>
            <ac:spMk id="2" creationId="{81F2035C-7BED-07B6-0870-63227422D000}"/>
          </ac:spMkLst>
        </pc:spChg>
        <pc:spChg chg="mod ord">
          <ac:chgData name="Stella Shipman" userId="S::stellas@uark.edu::19288fed-0e4e-472d-9b56-f595db8c85c2" providerId="AD" clId="Web-{AF7C66C4-BC8B-9F7E-ED75-B6C5D1D935B5}" dt="2025-09-24T15:29:47.104" v="28" actId="20577"/>
          <ac:spMkLst>
            <pc:docMk/>
            <pc:sldMk cId="254802907" sldId="260"/>
            <ac:spMk id="3" creationId="{B2DA8CFA-5DF1-B4B9-1C6B-1A323037DE39}"/>
          </ac:spMkLst>
        </pc:spChg>
      </pc:sldChg>
    </pc:docChg>
  </pc:docChgLst>
  <pc:docChgLst>
    <pc:chgData name="Stella Shipman" userId="19288fed-0e4e-472d-9b56-f595db8c85c2" providerId="ADAL" clId="{459EA6AE-5A33-654C-A82B-4E2BB881E3FC}"/>
    <pc:docChg chg="undo custSel addSld delSld modSld sldOrd delMainMaster">
      <pc:chgData name="Stella Shipman" userId="19288fed-0e4e-472d-9b56-f595db8c85c2" providerId="ADAL" clId="{459EA6AE-5A33-654C-A82B-4E2BB881E3FC}" dt="2025-09-24T20:04:57.591" v="5397" actId="14100"/>
      <pc:docMkLst>
        <pc:docMk/>
      </pc:docMkLst>
      <pc:sldChg chg="del">
        <pc:chgData name="Stella Shipman" userId="19288fed-0e4e-472d-9b56-f595db8c85c2" providerId="ADAL" clId="{459EA6AE-5A33-654C-A82B-4E2BB881E3FC}" dt="2025-09-24T15:40:39.664" v="176" actId="2696"/>
        <pc:sldMkLst>
          <pc:docMk/>
          <pc:sldMk cId="109857222" sldId="256"/>
        </pc:sldMkLst>
      </pc:sldChg>
      <pc:sldChg chg="del">
        <pc:chgData name="Stella Shipman" userId="19288fed-0e4e-472d-9b56-f595db8c85c2" providerId="ADAL" clId="{459EA6AE-5A33-654C-A82B-4E2BB881E3FC}" dt="2025-09-24T15:53:36.829" v="506" actId="2696"/>
        <pc:sldMkLst>
          <pc:docMk/>
          <pc:sldMk cId="3487192070" sldId="257"/>
        </pc:sldMkLst>
      </pc:sldChg>
      <pc:sldChg chg="del">
        <pc:chgData name="Stella Shipman" userId="19288fed-0e4e-472d-9b56-f595db8c85c2" providerId="ADAL" clId="{459EA6AE-5A33-654C-A82B-4E2BB881E3FC}" dt="2025-09-24T15:46:53.013" v="407" actId="2696"/>
        <pc:sldMkLst>
          <pc:docMk/>
          <pc:sldMk cId="2332700531" sldId="258"/>
        </pc:sldMkLst>
      </pc:sldChg>
      <pc:sldChg chg="modSp add del mod">
        <pc:chgData name="Stella Shipman" userId="19288fed-0e4e-472d-9b56-f595db8c85c2" providerId="ADAL" clId="{459EA6AE-5A33-654C-A82B-4E2BB881E3FC}" dt="2025-09-24T15:55:44.242" v="511" actId="404"/>
        <pc:sldMkLst>
          <pc:docMk/>
          <pc:sldMk cId="0" sldId="259"/>
        </pc:sldMkLst>
        <pc:spChg chg="mod">
          <ac:chgData name="Stella Shipman" userId="19288fed-0e4e-472d-9b56-f595db8c85c2" providerId="ADAL" clId="{459EA6AE-5A33-654C-A82B-4E2BB881E3FC}" dt="2025-09-24T15:55:44.242" v="511" actId="404"/>
          <ac:spMkLst>
            <pc:docMk/>
            <pc:sldMk cId="0" sldId="259"/>
            <ac:spMk id="24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52:57.030" v="488" actId="403"/>
          <ac:spMkLst>
            <pc:docMk/>
            <pc:sldMk cId="0" sldId="259"/>
            <ac:spMk id="241" creationId="{00000000-0000-0000-0000-000000000000}"/>
          </ac:spMkLst>
        </pc:spChg>
      </pc:sldChg>
      <pc:sldChg chg="del">
        <pc:chgData name="Stella Shipman" userId="19288fed-0e4e-472d-9b56-f595db8c85c2" providerId="ADAL" clId="{459EA6AE-5A33-654C-A82B-4E2BB881E3FC}" dt="2025-09-24T15:46:54.092" v="408" actId="2696"/>
        <pc:sldMkLst>
          <pc:docMk/>
          <pc:sldMk cId="2966071690" sldId="259"/>
        </pc:sldMkLst>
      </pc:sldChg>
      <pc:sldChg chg="del ord">
        <pc:chgData name="Stella Shipman" userId="19288fed-0e4e-472d-9b56-f595db8c85c2" providerId="ADAL" clId="{459EA6AE-5A33-654C-A82B-4E2BB881E3FC}" dt="2025-09-24T16:02:35.175" v="752" actId="2696"/>
        <pc:sldMkLst>
          <pc:docMk/>
          <pc:sldMk cId="254802907" sldId="260"/>
        </pc:sldMkLst>
      </pc:sldChg>
      <pc:sldChg chg="modSp add del mod">
        <pc:chgData name="Stella Shipman" userId="19288fed-0e4e-472d-9b56-f595db8c85c2" providerId="ADAL" clId="{459EA6AE-5A33-654C-A82B-4E2BB881E3FC}" dt="2025-09-24T15:40:27.073" v="175" actId="20577"/>
        <pc:sldMkLst>
          <pc:docMk/>
          <pc:sldMk cId="0" sldId="261"/>
        </pc:sldMkLst>
        <pc:spChg chg="mod">
          <ac:chgData name="Stella Shipman" userId="19288fed-0e4e-472d-9b56-f595db8c85c2" providerId="ADAL" clId="{459EA6AE-5A33-654C-A82B-4E2BB881E3FC}" dt="2025-09-24T15:40:07.043" v="120" actId="2710"/>
          <ac:spMkLst>
            <pc:docMk/>
            <pc:sldMk cId="0" sldId="261"/>
            <ac:spMk id="205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0:27.073" v="175" actId="20577"/>
          <ac:spMkLst>
            <pc:docMk/>
            <pc:sldMk cId="0" sldId="261"/>
            <ac:spMk id="206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5:46:05.949" v="335" actId="2696"/>
        <pc:sldMkLst>
          <pc:docMk/>
          <pc:sldMk cId="0" sldId="262"/>
        </pc:sldMkLst>
        <pc:spChg chg="mod">
          <ac:chgData name="Stella Shipman" userId="19288fed-0e4e-472d-9b56-f595db8c85c2" providerId="ADAL" clId="{459EA6AE-5A33-654C-A82B-4E2BB881E3FC}" dt="2025-09-24T15:41:50.376" v="209" actId="404"/>
          <ac:spMkLst>
            <pc:docMk/>
            <pc:sldMk cId="0" sldId="262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1:18.876" v="181" actId="20577"/>
          <ac:spMkLst>
            <pc:docMk/>
            <pc:sldMk cId="0" sldId="262"/>
            <ac:spMk id="261" creationId="{00000000-0000-0000-0000-000000000000}"/>
          </ac:spMkLst>
        </pc:spChg>
      </pc:sldChg>
      <pc:sldChg chg="addSp modSp add del mod modNotes modNotesTx">
        <pc:chgData name="Stella Shipman" userId="19288fed-0e4e-472d-9b56-f595db8c85c2" providerId="ADAL" clId="{459EA6AE-5A33-654C-A82B-4E2BB881E3FC}" dt="2025-09-24T17:47:51.592" v="1984" actId="20577"/>
        <pc:sldMkLst>
          <pc:docMk/>
          <pc:sldMk cId="0" sldId="263"/>
        </pc:sldMkLst>
        <pc:spChg chg="add mod">
          <ac:chgData name="Stella Shipman" userId="19288fed-0e4e-472d-9b56-f595db8c85c2" providerId="ADAL" clId="{459EA6AE-5A33-654C-A82B-4E2BB881E3FC}" dt="2025-09-24T17:47:29.290" v="1978" actId="1076"/>
          <ac:spMkLst>
            <pc:docMk/>
            <pc:sldMk cId="0" sldId="263"/>
            <ac:spMk id="2" creationId="{07493718-9094-E560-4A40-F8FBA96796F8}"/>
          </ac:spMkLst>
        </pc:spChg>
        <pc:spChg chg="mod">
          <ac:chgData name="Stella Shipman" userId="19288fed-0e4e-472d-9b56-f595db8c85c2" providerId="ADAL" clId="{459EA6AE-5A33-654C-A82B-4E2BB881E3FC}" dt="2025-09-24T17:47:36.023" v="1980" actId="1076"/>
          <ac:spMkLst>
            <pc:docMk/>
            <pc:sldMk cId="0" sldId="263"/>
            <ac:spMk id="29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12:10.128" v="952"/>
          <ac:spMkLst>
            <pc:docMk/>
            <pc:sldMk cId="0" sldId="263"/>
            <ac:spMk id="29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42.814" v="1982" actId="14100"/>
          <ac:spMkLst>
            <pc:docMk/>
            <pc:sldMk cId="0" sldId="263"/>
            <ac:spMk id="29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39.836" v="1981" actId="14100"/>
          <ac:spMkLst>
            <pc:docMk/>
            <pc:sldMk cId="0" sldId="263"/>
            <ac:spMk id="29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32.854" v="1979" actId="1076"/>
          <ac:spMkLst>
            <pc:docMk/>
            <pc:sldMk cId="0" sldId="263"/>
            <ac:spMk id="300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5:46:49.840" v="406" actId="2696"/>
        <pc:sldMkLst>
          <pc:docMk/>
          <pc:sldMk cId="2821936824" sldId="263"/>
        </pc:sldMkLst>
        <pc:spChg chg="mod">
          <ac:chgData name="Stella Shipman" userId="19288fed-0e4e-472d-9b56-f595db8c85c2" providerId="ADAL" clId="{459EA6AE-5A33-654C-A82B-4E2BB881E3FC}" dt="2025-09-24T15:42:35.297" v="236" actId="20577"/>
          <ac:spMkLst>
            <pc:docMk/>
            <pc:sldMk cId="2821936824" sldId="263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2:12.990" v="214" actId="20577"/>
          <ac:spMkLst>
            <pc:docMk/>
            <pc:sldMk cId="2821936824" sldId="263"/>
            <ac:spMk id="261" creationId="{00000000-0000-0000-0000-000000000000}"/>
          </ac:spMkLst>
        </pc:spChg>
      </pc:sldChg>
      <pc:sldChg chg="modSp add mod ord">
        <pc:chgData name="Stella Shipman" userId="19288fed-0e4e-472d-9b56-f595db8c85c2" providerId="ADAL" clId="{459EA6AE-5A33-654C-A82B-4E2BB881E3FC}" dt="2025-09-24T15:46:36.700" v="383" actId="20577"/>
        <pc:sldMkLst>
          <pc:docMk/>
          <pc:sldMk cId="3399869354" sldId="264"/>
        </pc:sldMkLst>
        <pc:spChg chg="mod">
          <ac:chgData name="Stella Shipman" userId="19288fed-0e4e-472d-9b56-f595db8c85c2" providerId="ADAL" clId="{459EA6AE-5A33-654C-A82B-4E2BB881E3FC}" dt="2025-09-24T15:46:36.700" v="383" actId="20577"/>
          <ac:spMkLst>
            <pc:docMk/>
            <pc:sldMk cId="3399869354" sldId="264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6:31.043" v="361" actId="20577"/>
          <ac:spMkLst>
            <pc:docMk/>
            <pc:sldMk cId="3399869354" sldId="264"/>
            <ac:spMk id="261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46:46.487" v="405" actId="20577"/>
        <pc:sldMkLst>
          <pc:docMk/>
          <pc:sldMk cId="1404455101" sldId="265"/>
        </pc:sldMkLst>
        <pc:spChg chg="mod">
          <ac:chgData name="Stella Shipman" userId="19288fed-0e4e-472d-9b56-f595db8c85c2" providerId="ADAL" clId="{459EA6AE-5A33-654C-A82B-4E2BB881E3FC}" dt="2025-09-24T15:46:46.487" v="405" actId="20577"/>
          <ac:spMkLst>
            <pc:docMk/>
            <pc:sldMk cId="1404455101" sldId="265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6:40.472" v="385" actId="20577"/>
          <ac:spMkLst>
            <pc:docMk/>
            <pc:sldMk cId="1404455101" sldId="265"/>
            <ac:spMk id="261" creationId="{00000000-0000-0000-0000-000000000000}"/>
          </ac:spMkLst>
        </pc:spChg>
      </pc:sldChg>
      <pc:sldChg chg="add">
        <pc:chgData name="Stella Shipman" userId="19288fed-0e4e-472d-9b56-f595db8c85c2" providerId="ADAL" clId="{459EA6AE-5A33-654C-A82B-4E2BB881E3FC}" dt="2025-09-24T15:45:48.528" v="309" actId="2890"/>
        <pc:sldMkLst>
          <pc:docMk/>
          <pc:sldMk cId="3316156399" sldId="266"/>
        </pc:sldMkLst>
      </pc:sldChg>
      <pc:sldChg chg="modSp add mod">
        <pc:chgData name="Stella Shipman" userId="19288fed-0e4e-472d-9b56-f595db8c85c2" providerId="ADAL" clId="{459EA6AE-5A33-654C-A82B-4E2BB881E3FC}" dt="2025-09-24T15:48:53.441" v="447" actId="20577"/>
        <pc:sldMkLst>
          <pc:docMk/>
          <pc:sldMk cId="120701529" sldId="267"/>
        </pc:sldMkLst>
        <pc:spChg chg="mod">
          <ac:chgData name="Stella Shipman" userId="19288fed-0e4e-472d-9b56-f595db8c85c2" providerId="ADAL" clId="{459EA6AE-5A33-654C-A82B-4E2BB881E3FC}" dt="2025-09-24T15:48:53.441" v="447" actId="20577"/>
          <ac:spMkLst>
            <pc:docMk/>
            <pc:sldMk cId="120701529" sldId="267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8:42.163" v="411" actId="20577"/>
          <ac:spMkLst>
            <pc:docMk/>
            <pc:sldMk cId="120701529" sldId="267"/>
            <ac:spMk id="261" creationId="{00000000-0000-0000-0000-000000000000}"/>
          </ac:spMkLst>
        </pc:spChg>
      </pc:sldChg>
      <pc:sldChg chg="add del modNotes">
        <pc:chgData name="Stella Shipman" userId="19288fed-0e4e-472d-9b56-f595db8c85c2" providerId="ADAL" clId="{459EA6AE-5A33-654C-A82B-4E2BB881E3FC}" dt="2025-09-24T16:07:52.092" v="867" actId="2696"/>
        <pc:sldMkLst>
          <pc:docMk/>
          <pc:sldMk cId="0" sldId="268"/>
        </pc:sldMkLst>
      </pc:sldChg>
      <pc:sldChg chg="modSp add mod">
        <pc:chgData name="Stella Shipman" userId="19288fed-0e4e-472d-9b56-f595db8c85c2" providerId="ADAL" clId="{459EA6AE-5A33-654C-A82B-4E2BB881E3FC}" dt="2025-09-24T15:56:22.399" v="515" actId="404"/>
        <pc:sldMkLst>
          <pc:docMk/>
          <pc:sldMk cId="33807389" sldId="269"/>
        </pc:sldMkLst>
        <pc:spChg chg="mod">
          <ac:chgData name="Stella Shipman" userId="19288fed-0e4e-472d-9b56-f595db8c85c2" providerId="ADAL" clId="{459EA6AE-5A33-654C-A82B-4E2BB881E3FC}" dt="2025-09-24T15:56:22.399" v="515" actId="404"/>
          <ac:spMkLst>
            <pc:docMk/>
            <pc:sldMk cId="33807389" sldId="269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59:37.254" v="630" actId="20577"/>
        <pc:sldMkLst>
          <pc:docMk/>
          <pc:sldMk cId="3474230749" sldId="270"/>
        </pc:sldMkLst>
        <pc:spChg chg="mod">
          <ac:chgData name="Stella Shipman" userId="19288fed-0e4e-472d-9b56-f595db8c85c2" providerId="ADAL" clId="{459EA6AE-5A33-654C-A82B-4E2BB881E3FC}" dt="2025-09-24T15:59:37.254" v="630" actId="20577"/>
          <ac:spMkLst>
            <pc:docMk/>
            <pc:sldMk cId="3474230749" sldId="270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6:00:57.169" v="674" actId="20577"/>
        <pc:sldMkLst>
          <pc:docMk/>
          <pc:sldMk cId="2183353082" sldId="271"/>
        </pc:sldMkLst>
        <pc:spChg chg="mod">
          <ac:chgData name="Stella Shipman" userId="19288fed-0e4e-472d-9b56-f595db8c85c2" providerId="ADAL" clId="{459EA6AE-5A33-654C-A82B-4E2BB881E3FC}" dt="2025-09-24T16:00:57.169" v="674" actId="20577"/>
          <ac:spMkLst>
            <pc:docMk/>
            <pc:sldMk cId="2183353082" sldId="271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58:17.485" v="593" actId="404"/>
        <pc:sldMkLst>
          <pc:docMk/>
          <pc:sldMk cId="1351329635" sldId="272"/>
        </pc:sldMkLst>
        <pc:spChg chg="mod">
          <ac:chgData name="Stella Shipman" userId="19288fed-0e4e-472d-9b56-f595db8c85c2" providerId="ADAL" clId="{459EA6AE-5A33-654C-A82B-4E2BB881E3FC}" dt="2025-09-24T15:58:17.485" v="593" actId="404"/>
          <ac:spMkLst>
            <pc:docMk/>
            <pc:sldMk cId="1351329635" sldId="272"/>
            <ac:spMk id="240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7:12:15.444" v="953" actId="2696"/>
        <pc:sldMkLst>
          <pc:docMk/>
          <pc:sldMk cId="2168244485" sldId="273"/>
        </pc:sldMkLst>
        <pc:spChg chg="mod">
          <ac:chgData name="Stella Shipman" userId="19288fed-0e4e-472d-9b56-f595db8c85c2" providerId="ADAL" clId="{459EA6AE-5A33-654C-A82B-4E2BB881E3FC}" dt="2025-09-24T16:01:29.499" v="683" actId="404"/>
          <ac:spMkLst>
            <pc:docMk/>
            <pc:sldMk cId="2168244485" sldId="273"/>
            <ac:spMk id="240" creationId="{00000000-0000-0000-0000-000000000000}"/>
          </ac:spMkLst>
        </pc:spChg>
      </pc:sldChg>
      <pc:sldChg chg="addSp delSp modSp add mod">
        <pc:chgData name="Stella Shipman" userId="19288fed-0e4e-472d-9b56-f595db8c85c2" providerId="ADAL" clId="{459EA6AE-5A33-654C-A82B-4E2BB881E3FC}" dt="2025-09-24T20:04:57.591" v="5397" actId="14100"/>
        <pc:sldMkLst>
          <pc:docMk/>
          <pc:sldMk cId="282738015" sldId="274"/>
        </pc:sldMkLst>
        <pc:spChg chg="add del mod">
          <ac:chgData name="Stella Shipman" userId="19288fed-0e4e-472d-9b56-f595db8c85c2" providerId="ADAL" clId="{459EA6AE-5A33-654C-A82B-4E2BB881E3FC}" dt="2025-09-24T18:22:01.507" v="3412"/>
          <ac:spMkLst>
            <pc:docMk/>
            <pc:sldMk cId="282738015" sldId="274"/>
            <ac:spMk id="2" creationId="{1AE4EF2D-5614-7F4C-3254-9737DE688AF9}"/>
          </ac:spMkLst>
        </pc:spChg>
        <pc:spChg chg="mod">
          <ac:chgData name="Stella Shipman" userId="19288fed-0e4e-472d-9b56-f595db8c85c2" providerId="ADAL" clId="{459EA6AE-5A33-654C-A82B-4E2BB881E3FC}" dt="2025-09-24T16:02:05.230" v="706" actId="20577"/>
          <ac:spMkLst>
            <pc:docMk/>
            <pc:sldMk cId="282738015" sldId="274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18.502" v="5223" actId="404"/>
          <ac:spMkLst>
            <pc:docMk/>
            <pc:sldMk cId="282738015" sldId="274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20.571" v="5224" actId="404"/>
          <ac:spMkLst>
            <pc:docMk/>
            <pc:sldMk cId="282738015" sldId="274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4.258" v="5396" actId="14100"/>
          <ac:spMkLst>
            <pc:docMk/>
            <pc:sldMk cId="282738015" sldId="274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1.113" v="5395" actId="14100"/>
          <ac:spMkLst>
            <pc:docMk/>
            <pc:sldMk cId="282738015" sldId="274"/>
            <ac:spMk id="25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7.591" v="5397" actId="14100"/>
          <ac:spMkLst>
            <pc:docMk/>
            <pc:sldMk cId="282738015" sldId="274"/>
            <ac:spMk id="251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22.811" v="5225" actId="404"/>
          <ac:spMkLst>
            <pc:docMk/>
            <pc:sldMk cId="282738015" sldId="274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1:48.588" v="3409" actId="21"/>
          <ac:grpSpMkLst>
            <pc:docMk/>
            <pc:sldMk cId="282738015" sldId="274"/>
            <ac:grpSpMk id="253" creationId="{00000000-0000-0000-0000-000000000000}"/>
          </ac:grpSpMkLst>
        </pc:grpChg>
      </pc:sldChg>
      <pc:sldChg chg="modSp add del mod ord">
        <pc:chgData name="Stella Shipman" userId="19288fed-0e4e-472d-9b56-f595db8c85c2" providerId="ADAL" clId="{459EA6AE-5A33-654C-A82B-4E2BB881E3FC}" dt="2025-09-24T18:21:02.190" v="3408" actId="2696"/>
        <pc:sldMkLst>
          <pc:docMk/>
          <pc:sldMk cId="3481214406" sldId="275"/>
        </pc:sldMkLst>
        <pc:spChg chg="mod">
          <ac:chgData name="Stella Shipman" userId="19288fed-0e4e-472d-9b56-f595db8c85c2" providerId="ADAL" clId="{459EA6AE-5A33-654C-A82B-4E2BB881E3FC}" dt="2025-09-24T16:03:08.255" v="786" actId="20577"/>
          <ac:spMkLst>
            <pc:docMk/>
            <pc:sldMk cId="3481214406" sldId="275"/>
            <ac:spMk id="246" creationId="{00000000-0000-0000-0000-000000000000}"/>
          </ac:spMkLst>
        </pc:spChg>
      </pc:sldChg>
      <pc:sldChg chg="addSp delSp modSp add del mod ord">
        <pc:chgData name="Stella Shipman" userId="19288fed-0e4e-472d-9b56-f595db8c85c2" providerId="ADAL" clId="{459EA6AE-5A33-654C-A82B-4E2BB881E3FC}" dt="2025-09-24T18:20:59.852" v="3407" actId="2696"/>
        <pc:sldMkLst>
          <pc:docMk/>
          <pc:sldMk cId="491823397" sldId="276"/>
        </pc:sldMkLst>
        <pc:spChg chg="add del">
          <ac:chgData name="Stella Shipman" userId="19288fed-0e4e-472d-9b56-f595db8c85c2" providerId="ADAL" clId="{459EA6AE-5A33-654C-A82B-4E2BB881E3FC}" dt="2025-09-24T18:20:44.567" v="3404" actId="22"/>
          <ac:spMkLst>
            <pc:docMk/>
            <pc:sldMk cId="491823397" sldId="276"/>
            <ac:spMk id="3" creationId="{C4FB376C-8D60-70B5-97C2-F3F5ADB3B5AC}"/>
          </ac:spMkLst>
        </pc:spChg>
        <pc:spChg chg="mod">
          <ac:chgData name="Stella Shipman" userId="19288fed-0e4e-472d-9b56-f595db8c85c2" providerId="ADAL" clId="{459EA6AE-5A33-654C-A82B-4E2BB881E3FC}" dt="2025-09-24T16:03:24.954" v="833" actId="20577"/>
          <ac:spMkLst>
            <pc:docMk/>
            <pc:sldMk cId="491823397" sldId="276"/>
            <ac:spMk id="246" creationId="{00000000-0000-0000-0000-000000000000}"/>
          </ac:spMkLst>
        </pc:spChg>
      </pc:sldChg>
      <pc:sldChg chg="addSp delSp modSp new mod modClrScheme chgLayout">
        <pc:chgData name="Stella Shipman" userId="19288fed-0e4e-472d-9b56-f595db8c85c2" providerId="ADAL" clId="{459EA6AE-5A33-654C-A82B-4E2BB881E3FC}" dt="2025-09-24T16:06:04.340" v="846" actId="20577"/>
        <pc:sldMkLst>
          <pc:docMk/>
          <pc:sldMk cId="3682108917" sldId="277"/>
        </pc:sldMkLst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2" creationId="{0976C3AB-D3F4-B53E-5076-64E43C2A4268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3" creationId="{7A4A44D4-8E07-0EE7-AB14-444A4D9DACC4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4" creationId="{905EABE8-3B90-0E7E-DE5F-8A454710BEA8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5" creationId="{D1DE0C23-755D-BEFE-ACE1-14E54BAED867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6" creationId="{6EE74EED-0CD5-3443-8694-9793BD4A5946}"/>
          </ac:spMkLst>
        </pc:spChg>
        <pc:spChg chg="add mod">
          <ac:chgData name="Stella Shipman" userId="19288fed-0e4e-472d-9b56-f595db8c85c2" providerId="ADAL" clId="{459EA6AE-5A33-654C-A82B-4E2BB881E3FC}" dt="2025-09-24T16:06:04.340" v="846" actId="20577"/>
          <ac:spMkLst>
            <pc:docMk/>
            <pc:sldMk cId="3682108917" sldId="277"/>
            <ac:spMk id="7" creationId="{CFDADD71-D303-D397-7315-F704CFB3FC3A}"/>
          </ac:spMkLst>
        </pc:spChg>
      </pc:sldChg>
      <pc:sldChg chg="add">
        <pc:chgData name="Stella Shipman" userId="19288fed-0e4e-472d-9b56-f595db8c85c2" providerId="ADAL" clId="{459EA6AE-5A33-654C-A82B-4E2BB881E3FC}" dt="2025-09-24T16:06:16.149" v="847"/>
        <pc:sldMkLst>
          <pc:docMk/>
          <pc:sldMk cId="3986624624" sldId="278"/>
        </pc:sldMkLst>
      </pc:sldChg>
      <pc:sldChg chg="add">
        <pc:chgData name="Stella Shipman" userId="19288fed-0e4e-472d-9b56-f595db8c85c2" providerId="ADAL" clId="{459EA6AE-5A33-654C-A82B-4E2BB881E3FC}" dt="2025-09-24T16:06:20.347" v="848"/>
        <pc:sldMkLst>
          <pc:docMk/>
          <pc:sldMk cId="3869113735" sldId="279"/>
        </pc:sldMkLst>
      </pc:sldChg>
      <pc:sldChg chg="modSp add mod modNotes">
        <pc:chgData name="Stella Shipman" userId="19288fed-0e4e-472d-9b56-f595db8c85c2" providerId="ADAL" clId="{459EA6AE-5A33-654C-A82B-4E2BB881E3FC}" dt="2025-09-24T16:23:56.020" v="918" actId="20577"/>
        <pc:sldMkLst>
          <pc:docMk/>
          <pc:sldMk cId="0" sldId="280"/>
        </pc:sldMkLst>
        <pc:spChg chg="mod">
          <ac:chgData name="Stella Shipman" userId="19288fed-0e4e-472d-9b56-f595db8c85c2" providerId="ADAL" clId="{459EA6AE-5A33-654C-A82B-4E2BB881E3FC}" dt="2025-09-24T16:07:30.336" v="866" actId="20577"/>
          <ac:spMkLst>
            <pc:docMk/>
            <pc:sldMk cId="0" sldId="280"/>
            <ac:spMk id="522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6:23:56.020" v="918" actId="20577"/>
          <ac:spMkLst>
            <pc:docMk/>
            <pc:sldMk cId="0" sldId="280"/>
            <ac:spMk id="523" creationId="{00000000-0000-0000-0000-000000000000}"/>
          </ac:spMkLst>
        </pc:spChg>
      </pc:sldChg>
      <pc:sldChg chg="delSp modSp add mod">
        <pc:chgData name="Stella Shipman" userId="19288fed-0e4e-472d-9b56-f595db8c85c2" providerId="ADAL" clId="{459EA6AE-5A33-654C-A82B-4E2BB881E3FC}" dt="2025-09-24T19:23:44.094" v="5282" actId="404"/>
        <pc:sldMkLst>
          <pc:docMk/>
          <pc:sldMk cId="427667390" sldId="281"/>
        </pc:sldMkLst>
        <pc:spChg chg="mod">
          <ac:chgData name="Stella Shipman" userId="19288fed-0e4e-472d-9b56-f595db8c85c2" providerId="ADAL" clId="{459EA6AE-5A33-654C-A82B-4E2BB881E3FC}" dt="2025-09-24T18:20:22.609" v="3384"/>
          <ac:spMkLst>
            <pc:docMk/>
            <pc:sldMk cId="427667390" sldId="281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39.590" v="5280" actId="404"/>
          <ac:spMkLst>
            <pc:docMk/>
            <pc:sldMk cId="427667390" sldId="281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41.756" v="5281" actId="404"/>
          <ac:spMkLst>
            <pc:docMk/>
            <pc:sldMk cId="427667390" sldId="281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2:18.769" v="5232" actId="14100"/>
          <ac:spMkLst>
            <pc:docMk/>
            <pc:sldMk cId="427667390" sldId="281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2:15.377" v="5231" actId="14100"/>
          <ac:spMkLst>
            <pc:docMk/>
            <pc:sldMk cId="427667390" sldId="281"/>
            <ac:spMk id="25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19.344" v="5279" actId="20577"/>
          <ac:spMkLst>
            <pc:docMk/>
            <pc:sldMk cId="427667390" sldId="281"/>
            <ac:spMk id="251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44.094" v="5282" actId="404"/>
          <ac:spMkLst>
            <pc:docMk/>
            <pc:sldMk cId="427667390" sldId="281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2:09.547" v="3413" actId="478"/>
          <ac:grpSpMkLst>
            <pc:docMk/>
            <pc:sldMk cId="427667390" sldId="281"/>
            <ac:grpSpMk id="253" creationId="{00000000-0000-0000-0000-000000000000}"/>
          </ac:grpSpMkLst>
        </pc:grpChg>
      </pc:sldChg>
      <pc:sldChg chg="delSp modSp add mod">
        <pc:chgData name="Stella Shipman" userId="19288fed-0e4e-472d-9b56-f595db8c85c2" providerId="ADAL" clId="{459EA6AE-5A33-654C-A82B-4E2BB881E3FC}" dt="2025-09-24T19:23:59.942" v="5286" actId="404"/>
        <pc:sldMkLst>
          <pc:docMk/>
          <pc:sldMk cId="1213768795" sldId="282"/>
        </pc:sldMkLst>
        <pc:spChg chg="mod">
          <ac:chgData name="Stella Shipman" userId="19288fed-0e4e-472d-9b56-f595db8c85c2" providerId="ADAL" clId="{459EA6AE-5A33-654C-A82B-4E2BB881E3FC}" dt="2025-09-24T18:20:56.925" v="3406"/>
          <ac:spMkLst>
            <pc:docMk/>
            <pc:sldMk cId="1213768795" sldId="282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5.123" v="5284" actId="404"/>
          <ac:spMkLst>
            <pc:docMk/>
            <pc:sldMk cId="1213768795" sldId="282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7.581" v="5285" actId="404"/>
          <ac:spMkLst>
            <pc:docMk/>
            <pc:sldMk cId="1213768795" sldId="282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9.942" v="5286" actId="404"/>
          <ac:spMkLst>
            <pc:docMk/>
            <pc:sldMk cId="1213768795" sldId="282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2:13.451" v="3414" actId="478"/>
          <ac:grpSpMkLst>
            <pc:docMk/>
            <pc:sldMk cId="1213768795" sldId="282"/>
            <ac:grpSpMk id="253" creationId="{00000000-0000-0000-0000-000000000000}"/>
          </ac:grpSpMkLst>
        </pc:grpChg>
      </pc:sldChg>
      <pc:sldChg chg="addSp delSp modSp add del mod">
        <pc:chgData name="Stella Shipman" userId="19288fed-0e4e-472d-9b56-f595db8c85c2" providerId="ADAL" clId="{459EA6AE-5A33-654C-A82B-4E2BB881E3FC}" dt="2025-09-24T19:23:47.263" v="5283" actId="2696"/>
        <pc:sldMkLst>
          <pc:docMk/>
          <pc:sldMk cId="2913742864" sldId="283"/>
        </pc:sldMkLst>
        <pc:spChg chg="add del mod">
          <ac:chgData name="Stella Shipman" userId="19288fed-0e4e-472d-9b56-f595db8c85c2" providerId="ADAL" clId="{459EA6AE-5A33-654C-A82B-4E2BB881E3FC}" dt="2025-09-24T19:13:25.213" v="4982" actId="21"/>
          <ac:spMkLst>
            <pc:docMk/>
            <pc:sldMk cId="2913742864" sldId="283"/>
            <ac:spMk id="3" creationId="{78E9D519-7BD1-47BE-ECF0-0701292CBAB9}"/>
          </ac:spMkLst>
        </pc:spChg>
        <pc:spChg chg="add del mod">
          <ac:chgData name="Stella Shipman" userId="19288fed-0e4e-472d-9b56-f595db8c85c2" providerId="ADAL" clId="{459EA6AE-5A33-654C-A82B-4E2BB881E3FC}" dt="2025-09-24T19:13:29.326" v="4986" actId="21"/>
          <ac:spMkLst>
            <pc:docMk/>
            <pc:sldMk cId="2913742864" sldId="283"/>
            <ac:spMk id="5" creationId="{1EB4841C-A82C-E5E5-BAA8-4E39F4BC5ACB}"/>
          </ac:spMkLst>
        </pc:spChg>
        <pc:spChg chg="mod">
          <ac:chgData name="Stella Shipman" userId="19288fed-0e4e-472d-9b56-f595db8c85c2" providerId="ADAL" clId="{459EA6AE-5A33-654C-A82B-4E2BB881E3FC}" dt="2025-09-24T19:21:06.634" v="5221" actId="404"/>
          <ac:spMkLst>
            <pc:docMk/>
            <pc:sldMk cId="2913742864" sldId="283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09.925" v="5222" actId="404"/>
          <ac:spMkLst>
            <pc:docMk/>
            <pc:sldMk cId="2913742864" sldId="283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16:04.574" v="5013" actId="14100"/>
          <ac:spMkLst>
            <pc:docMk/>
            <pc:sldMk cId="2913742864" sldId="283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15:59.723" v="5012" actId="14100"/>
          <ac:spMkLst>
            <pc:docMk/>
            <pc:sldMk cId="2913742864" sldId="283"/>
            <ac:spMk id="250" creationId="{00000000-0000-0000-0000-000000000000}"/>
          </ac:spMkLst>
        </pc:spChg>
        <pc:spChg chg="del mod">
          <ac:chgData name="Stella Shipman" userId="19288fed-0e4e-472d-9b56-f595db8c85c2" providerId="ADAL" clId="{459EA6AE-5A33-654C-A82B-4E2BB881E3FC}" dt="2025-09-24T19:13:27.122" v="4984" actId="21"/>
          <ac:spMkLst>
            <pc:docMk/>
            <pc:sldMk cId="2913742864" sldId="283"/>
            <ac:spMk id="251" creationId="{00000000-0000-0000-0000-000000000000}"/>
          </ac:spMkLst>
        </pc:spChg>
        <pc:spChg chg="del">
          <ac:chgData name="Stella Shipman" userId="19288fed-0e4e-472d-9b56-f595db8c85c2" providerId="ADAL" clId="{459EA6AE-5A33-654C-A82B-4E2BB881E3FC}" dt="2025-09-24T19:13:22.609" v="4980" actId="21"/>
          <ac:spMkLst>
            <pc:docMk/>
            <pc:sldMk cId="2913742864" sldId="283"/>
            <ac:spMk id="252" creationId="{00000000-0000-0000-0000-000000000000}"/>
          </ac:spMkLst>
        </pc:spChg>
        <pc:graphicFrameChg chg="add mod modGraphic">
          <ac:chgData name="Stella Shipman" userId="19288fed-0e4e-472d-9b56-f595db8c85c2" providerId="ADAL" clId="{459EA6AE-5A33-654C-A82B-4E2BB881E3FC}" dt="2025-09-24T19:20:53.126" v="5220" actId="1076"/>
          <ac:graphicFrameMkLst>
            <pc:docMk/>
            <pc:sldMk cId="2913742864" sldId="283"/>
            <ac:graphicFrameMk id="6" creationId="{B53ED4AB-C469-2B82-A281-478B0987BB91}"/>
          </ac:graphicFrameMkLst>
        </pc:graphicFrameChg>
      </pc:sldChg>
      <pc:sldMasterChg chg="del delSldLayout">
        <pc:chgData name="Stella Shipman" userId="19288fed-0e4e-472d-9b56-f595db8c85c2" providerId="ADAL" clId="{459EA6AE-5A33-654C-A82B-4E2BB881E3FC}" dt="2025-09-24T16:02:35.185" v="764" actId="2696"/>
        <pc:sldMasterMkLst>
          <pc:docMk/>
          <pc:sldMasterMk cId="2460954070" sldId="2147483660"/>
        </pc:sldMasterMkLst>
        <pc:sldLayoutChg chg="del">
          <pc:chgData name="Stella Shipman" userId="19288fed-0e4e-472d-9b56-f595db8c85c2" providerId="ADAL" clId="{459EA6AE-5A33-654C-A82B-4E2BB881E3FC}" dt="2025-09-24T16:02:35.176" v="753" actId="26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tella Shipman" userId="19288fed-0e4e-472d-9b56-f595db8c85c2" providerId="ADAL" clId="{459EA6AE-5A33-654C-A82B-4E2BB881E3FC}" dt="2025-09-24T16:02:35.177" v="754" actId="26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tella Shipman" userId="19288fed-0e4e-472d-9b56-f595db8c85c2" providerId="ADAL" clId="{459EA6AE-5A33-654C-A82B-4E2BB881E3FC}" dt="2025-09-24T16:02:35.178" v="755" actId="26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tella Shipman" userId="19288fed-0e4e-472d-9b56-f595db8c85c2" providerId="ADAL" clId="{459EA6AE-5A33-654C-A82B-4E2BB881E3FC}" dt="2025-09-24T16:02:35.178" v="756" actId="26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tella Shipman" userId="19288fed-0e4e-472d-9b56-f595db8c85c2" providerId="ADAL" clId="{459EA6AE-5A33-654C-A82B-4E2BB881E3FC}" dt="2025-09-24T16:02:35.179" v="757" actId="26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tella Shipman" userId="19288fed-0e4e-472d-9b56-f595db8c85c2" providerId="ADAL" clId="{459EA6AE-5A33-654C-A82B-4E2BB881E3FC}" dt="2025-09-24T16:02:35.180" v="758" actId="26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tella Shipman" userId="19288fed-0e4e-472d-9b56-f595db8c85c2" providerId="ADAL" clId="{459EA6AE-5A33-654C-A82B-4E2BB881E3FC}" dt="2025-09-24T16:02:35.181" v="759" actId="26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tella Shipman" userId="19288fed-0e4e-472d-9b56-f595db8c85c2" providerId="ADAL" clId="{459EA6AE-5A33-654C-A82B-4E2BB881E3FC}" dt="2025-09-24T16:02:35.181" v="760" actId="26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tella Shipman" userId="19288fed-0e4e-472d-9b56-f595db8c85c2" providerId="ADAL" clId="{459EA6AE-5A33-654C-A82B-4E2BB881E3FC}" dt="2025-09-24T16:02:35.182" v="761" actId="26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tella Shipman" userId="19288fed-0e4e-472d-9b56-f595db8c85c2" providerId="ADAL" clId="{459EA6AE-5A33-654C-A82B-4E2BB881E3FC}" dt="2025-09-24T16:02:35.183" v="762" actId="26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tella Shipman" userId="19288fed-0e4e-472d-9b56-f595db8c85c2" providerId="ADAL" clId="{459EA6AE-5A33-654C-A82B-4E2BB881E3FC}" dt="2025-09-24T16:02:35.184" v="763" actId="269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delSldLayout">
        <pc:chgData name="Stella Shipman" userId="19288fed-0e4e-472d-9b56-f595db8c85c2" providerId="ADAL" clId="{459EA6AE-5A33-654C-A82B-4E2BB881E3FC}" dt="2025-09-24T15:51:30.694" v="459" actId="2696"/>
        <pc:sldMasterMkLst>
          <pc:docMk/>
          <pc:sldMasterMk cId="460199472" sldId="2147483672"/>
        </pc:sldMasterMkLst>
        <pc:sldLayoutChg chg="del">
          <pc:chgData name="Stella Shipman" userId="19288fed-0e4e-472d-9b56-f595db8c85c2" providerId="ADAL" clId="{459EA6AE-5A33-654C-A82B-4E2BB881E3FC}" dt="2025-09-24T15:51:30.694" v="459" actId="2696"/>
          <pc:sldLayoutMkLst>
            <pc:docMk/>
            <pc:sldMasterMk cId="460199472" sldId="2147483672"/>
            <pc:sldLayoutMk cId="2601883686" sldId="2147483676"/>
          </pc:sldLayoutMkLst>
        </pc:sldLayoutChg>
        <pc:sldLayoutChg chg="del">
          <pc:chgData name="Stella Shipman" userId="19288fed-0e4e-472d-9b56-f595db8c85c2" providerId="ADAL" clId="{459EA6AE-5A33-654C-A82B-4E2BB881E3FC}" dt="2025-09-24T15:51:16.959" v="454" actId="2696"/>
          <pc:sldLayoutMkLst>
            <pc:docMk/>
            <pc:sldMasterMk cId="460199472" sldId="2147483672"/>
            <pc:sldLayoutMk cId="1607899860" sldId="2147483678"/>
          </pc:sldLayoutMkLst>
        </pc:sldLayoutChg>
        <pc:sldLayoutChg chg="del">
          <pc:chgData name="Stella Shipman" userId="19288fed-0e4e-472d-9b56-f595db8c85c2" providerId="ADAL" clId="{459EA6AE-5A33-654C-A82B-4E2BB881E3FC}" dt="2025-09-24T15:51:18.633" v="457" actId="2696"/>
          <pc:sldLayoutMkLst>
            <pc:docMk/>
            <pc:sldMasterMk cId="460199472" sldId="2147483672"/>
            <pc:sldLayoutMk cId="2871768636" sldId="2147483690"/>
          </pc:sldLayoutMkLst>
        </pc:sldLayoutChg>
      </pc:sldMasterChg>
      <pc:sldMasterChg chg="delSldLayout">
        <pc:chgData name="Stella Shipman" userId="19288fed-0e4e-472d-9b56-f595db8c85c2" providerId="ADAL" clId="{459EA6AE-5A33-654C-A82B-4E2BB881E3FC}" dt="2025-09-24T16:07:53.849" v="871" actId="2696"/>
        <pc:sldMasterMkLst>
          <pc:docMk/>
          <pc:sldMasterMk cId="1887939993" sldId="2147483696"/>
        </pc:sldMasterMkLst>
        <pc:sldLayoutChg chg="del">
          <pc:chgData name="Stella Shipman" userId="19288fed-0e4e-472d-9b56-f595db8c85c2" providerId="ADAL" clId="{459EA6AE-5A33-654C-A82B-4E2BB881E3FC}" dt="2025-09-24T16:07:53.849" v="871" actId="2696"/>
          <pc:sldLayoutMkLst>
            <pc:docMk/>
            <pc:sldMasterMk cId="1887939993" sldId="2147483696"/>
            <pc:sldLayoutMk cId="2236019177" sldId="2147483700"/>
          </pc:sldLayoutMkLst>
        </pc:sldLayoutChg>
        <pc:sldLayoutChg chg="del">
          <pc:chgData name="Stella Shipman" userId="19288fed-0e4e-472d-9b56-f595db8c85c2" providerId="ADAL" clId="{459EA6AE-5A33-654C-A82B-4E2BB881E3FC}" dt="2025-09-24T16:07:52.094" v="868" actId="2696"/>
          <pc:sldLayoutMkLst>
            <pc:docMk/>
            <pc:sldMasterMk cId="1887939993" sldId="2147483696"/>
            <pc:sldLayoutMk cId="3550223447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D6BE2-EA2E-6E41-9967-AB7622447780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C31C-8266-C140-A7BD-CC0A8191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05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79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733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81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884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2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92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5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5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0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E051CBC-1CA3-5560-3D8E-1D3750118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>
            <a:extLst>
              <a:ext uri="{FF2B5EF4-FFF2-40B4-BE49-F238E27FC236}">
                <a16:creationId xmlns:a16="http://schemas.microsoft.com/office/drawing/2014/main" id="{879F1108-5013-3AB3-D0CD-57B546679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>
            <a:extLst>
              <a:ext uri="{FF2B5EF4-FFF2-40B4-BE49-F238E27FC236}">
                <a16:creationId xmlns:a16="http://schemas.microsoft.com/office/drawing/2014/main" id="{5895D140-C83B-FA74-EC61-5F7CA8673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04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56C9781-8A7A-682B-AAB8-794D3EC0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>
            <a:extLst>
              <a:ext uri="{FF2B5EF4-FFF2-40B4-BE49-F238E27FC236}">
                <a16:creationId xmlns:a16="http://schemas.microsoft.com/office/drawing/2014/main" id="{84A1B171-8ED0-6C9B-60E4-7DE64545F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>
            <a:extLst>
              <a:ext uri="{FF2B5EF4-FFF2-40B4-BE49-F238E27FC236}">
                <a16:creationId xmlns:a16="http://schemas.microsoft.com/office/drawing/2014/main" id="{4EEC6F4F-CADA-E915-2953-5CABBB064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13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15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667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425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1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833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9537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069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5017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3979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60205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199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97338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203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224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18791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60000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408636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857271" y="3033368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960000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408645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857279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3607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9783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57038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32263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9398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6" name="Google Shape;46;p7"/>
          <p:cNvCxnSpPr/>
          <p:nvPr/>
        </p:nvCxnSpPr>
        <p:spPr>
          <a:xfrm>
            <a:off x="1643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60000" y="1884484"/>
            <a:ext cx="7095200" cy="3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0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9907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3164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18969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8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82860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5778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73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7438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29201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8678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6886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452403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05637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2418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478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392132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066333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14560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347336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1403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554341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99674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368200" y="0"/>
            <a:ext cx="182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8" name="Google Shape;28;p5"/>
          <p:cNvCxnSpPr/>
          <p:nvPr/>
        </p:nvCxnSpPr>
        <p:spPr>
          <a:xfrm>
            <a:off x="3408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22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5165175" y="2924195"/>
            <a:ext cx="4001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960000" y="2924203"/>
            <a:ext cx="4001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960000" y="1787833"/>
            <a:ext cx="4001200" cy="11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65175" y="1787833"/>
            <a:ext cx="4001200" cy="11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 flipH="1">
            <a:off x="-25033" y="6138667"/>
            <a:ext cx="9906000" cy="0"/>
            <a:chOff x="2220050" y="1547100"/>
            <a:chExt cx="7429500" cy="0"/>
          </a:xfrm>
        </p:grpSpPr>
        <p:cxnSp>
          <p:nvCxnSpPr>
            <p:cNvPr id="35" name="Google Shape;35;p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5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4477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779968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6" name="Google Shape;46;p7"/>
          <p:cNvCxnSpPr/>
          <p:nvPr/>
        </p:nvCxnSpPr>
        <p:spPr>
          <a:xfrm>
            <a:off x="1643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60000" y="1884484"/>
            <a:ext cx="7095200" cy="3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0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437324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272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72874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75979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4021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325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994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643326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72209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28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0461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739050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986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062741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224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18791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60000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408636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857271" y="3033368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960000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408645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857279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519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598916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05037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552715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355366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395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3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49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3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1994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720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9399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5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8616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b="1" dirty="0"/>
              <a:t>Project 1 – </a:t>
            </a:r>
            <a:br>
              <a:rPr lang="en" b="1" dirty="0"/>
            </a:br>
            <a:r>
              <a:rPr lang="en" sz="4400" b="1" dirty="0"/>
              <a:t>Classification Algorithms</a:t>
            </a:r>
            <a:endParaRPr dirty="0"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Group 2: Stella Shipman &amp; Benjamin Anderson</a:t>
            </a:r>
            <a:endParaRPr dirty="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960067" y="2062800"/>
            <a:ext cx="94068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233266B-8096-0664-201D-959FEBDC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>
            <a:extLst>
              <a:ext uri="{FF2B5EF4-FFF2-40B4-BE49-F238E27FC236}">
                <a16:creationId xmlns:a16="http://schemas.microsoft.com/office/drawing/2014/main" id="{B6A9905A-6515-667F-0DA7-E12B3D8656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Support Vector Machine</a:t>
            </a:r>
            <a:endParaRPr dirty="0"/>
          </a:p>
        </p:txBody>
      </p:sp>
      <p:sp>
        <p:nvSpPr>
          <p:cNvPr id="247" name="Google Shape;247;p32">
            <a:extLst>
              <a:ext uri="{FF2B5EF4-FFF2-40B4-BE49-F238E27FC236}">
                <a16:creationId xmlns:a16="http://schemas.microsoft.com/office/drawing/2014/main" id="{4DB1E7E5-23C9-7705-62FA-8B4F3467B2D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>
            <a:extLst>
              <a:ext uri="{FF2B5EF4-FFF2-40B4-BE49-F238E27FC236}">
                <a16:creationId xmlns:a16="http://schemas.microsoft.com/office/drawing/2014/main" id="{0B41A65F-EDCF-45C2-CA61-D36E2BF1328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>
            <a:extLst>
              <a:ext uri="{FF2B5EF4-FFF2-40B4-BE49-F238E27FC236}">
                <a16:creationId xmlns:a16="http://schemas.microsoft.com/office/drawing/2014/main" id="{CA43969E-1F47-854E-8F9C-77BF508E8B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543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kernel types tested: Linear, RBF, Polynomial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SVC class with different kernel configurations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Cross-validation for parameter selection (3-fold CV)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 values tested: [0.1, 1, 10]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Gamma values: ['scale', 'auto'] for RBF kernel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 vector highlighting in decision boundaries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PCA integration with 32 components (95% variance)</a:t>
            </a:r>
            <a:endParaRPr dirty="0"/>
          </a:p>
        </p:txBody>
      </p:sp>
      <p:sp>
        <p:nvSpPr>
          <p:cNvPr id="250" name="Google Shape;250;p32">
            <a:extLst>
              <a:ext uri="{FF2B5EF4-FFF2-40B4-BE49-F238E27FC236}">
                <a16:creationId xmlns:a16="http://schemas.microsoft.com/office/drawing/2014/main" id="{00E48BBA-E207-ABEC-6D77-E2A2C01100C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543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kernel selection and parameter tuning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Computational complexity with RBF kernel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Cross-validation time for multiple parameter combinations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dimensionality (95 features) affecting performance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Balancing model complexity vs. interpretability</a:t>
            </a:r>
            <a:endParaRPr dirty="0"/>
          </a:p>
        </p:txBody>
      </p:sp>
      <p:sp>
        <p:nvSpPr>
          <p:cNvPr id="251" name="Google Shape;251;p32">
            <a:extLst>
              <a:ext uri="{FF2B5EF4-FFF2-40B4-BE49-F238E27FC236}">
                <a16:creationId xmlns:a16="http://schemas.microsoft.com/office/drawing/2014/main" id="{D6F7A379-9735-0AED-56B8-02B42DEA53F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5437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Kernel: 85.15% CV accuracy (C=10),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RBF Kernel: 85.49% CV accuracy (C=1, gamma='scale'),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Polynomial Kernel: 85.17% CV accuracy (C=1),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Best Overall: RBF kernel with C=1, gamma='scale'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PCA Integration: 85.25% accuracy with dimensionality reduction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Kernel Ranking: RBF &gt; Polynomial &gt; Linear</a:t>
            </a:r>
          </a:p>
        </p:txBody>
      </p:sp>
      <p:sp>
        <p:nvSpPr>
          <p:cNvPr id="252" name="Google Shape;252;p32">
            <a:extLst>
              <a:ext uri="{FF2B5EF4-FFF2-40B4-BE49-F238E27FC236}">
                <a16:creationId xmlns:a16="http://schemas.microsoft.com/office/drawing/2014/main" id="{B634F38A-C6EE-4560-6DE7-801AA340648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5055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Pictures??</a:t>
            </a:r>
          </a:p>
        </p:txBody>
      </p:sp>
    </p:spTree>
    <p:extLst>
      <p:ext uri="{BB962C8B-B14F-4D97-AF65-F5344CB8AC3E}">
        <p14:creationId xmlns:p14="http://schemas.microsoft.com/office/powerpoint/2010/main" val="386911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17E7CFB-3557-222A-329E-F0E6BF6CC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>
            <a:extLst>
              <a:ext uri="{FF2B5EF4-FFF2-40B4-BE49-F238E27FC236}">
                <a16:creationId xmlns:a16="http://schemas.microsoft.com/office/drawing/2014/main" id="{34C6E70D-75C5-685C-C831-0EA6FA2DA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Logistic Regression &amp; SVM</a:t>
            </a:r>
            <a:endParaRPr dirty="0"/>
          </a:p>
        </p:txBody>
      </p:sp>
      <p:sp>
        <p:nvSpPr>
          <p:cNvPr id="248" name="Google Shape;248;p32">
            <a:extLst>
              <a:ext uri="{FF2B5EF4-FFF2-40B4-BE49-F238E27FC236}">
                <a16:creationId xmlns:a16="http://schemas.microsoft.com/office/drawing/2014/main" id="{840351CC-F586-3D6D-C18D-58FB3AC29D5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1612143"/>
            <a:ext cx="10272000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K</a:t>
            </a:r>
            <a:r>
              <a:rPr lang="en-US" sz="2400" dirty="0"/>
              <a:t>e</a:t>
            </a:r>
            <a:r>
              <a:rPr lang="en" sz="2400" dirty="0"/>
              <a:t>y Insights</a:t>
            </a:r>
            <a:endParaRPr sz="2400" dirty="0"/>
          </a:p>
        </p:txBody>
      </p:sp>
      <p:sp>
        <p:nvSpPr>
          <p:cNvPr id="250" name="Google Shape;250;p32">
            <a:extLst>
              <a:ext uri="{FF2B5EF4-FFF2-40B4-BE49-F238E27FC236}">
                <a16:creationId xmlns:a16="http://schemas.microsoft.com/office/drawing/2014/main" id="{946B399D-D066-270D-84A9-4F1B41CAFF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60000" y="2375743"/>
            <a:ext cx="10272000" cy="3543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SVM with RBF kernel achieved highest overall performance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RBF kernel delivered the best cross-validation accuracy of 85.49% and maintained 85.00% test accuracy, outperforming both linear and polynomial kernels.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Non-linear kernels captured complex feature relationships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Both RBF and polynomial kernels significantly outperformed the linear kernel, demonstrating that the underlying data relationships are non-linear. 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PCA integration slightly improved SVM performance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Dimensionality reduction from 95 original features to 32 principal components resulted in 85.25% accuracy, which was an improvement. This suggests that while some features contained noise, many patterns were preserved in the reduced dimensional space.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Support vectors highlighted critical decision points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The SVM models identified key data points that define the decision boundaries as seen in the decision boundary plots.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23110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Reflection &amp; Questions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4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070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Importance of Feature Scaling in Gradient-Based Algorithms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Batch vs. Stochastic Gradient Descent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777766" y="593367"/>
            <a:ext cx="73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Perceptron &amp; Adaline: </a:t>
            </a:r>
            <a:br>
              <a:rPr lang="en-US" sz="3200" dirty="0"/>
            </a:br>
            <a:r>
              <a:rPr lang="en-US" sz="2400" dirty="0"/>
              <a:t>Scikit-Learn vs Textbook Implementations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23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Decision Boundaries: </a:t>
            </a:r>
            <a:br>
              <a:rPr lang="en-US" sz="3200" dirty="0"/>
            </a:br>
            <a:r>
              <a:rPr lang="en-US" sz="2400" dirty="0"/>
              <a:t>Logistic Regression vs. SVM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35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Regularization for Overfitting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32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5165175" y="2535924"/>
            <a:ext cx="4205173" cy="5781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1800" dirty="0"/>
              <a:t>SVC</a:t>
            </a:r>
            <a:endParaRPr sz="1800" dirty="0"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22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Impact of Varying C Values: </a:t>
            </a:r>
            <a:r>
              <a:rPr lang="en-US" sz="2800" dirty="0"/>
              <a:t>Logistic Regression &amp; Linear SVC</a:t>
            </a:r>
            <a:endParaRPr dirty="0"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1"/>
          </p:nvPr>
        </p:nvSpPr>
        <p:spPr>
          <a:xfrm>
            <a:off x="5165174" y="3114068"/>
            <a:ext cx="4205175" cy="2622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Result: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Why:</a:t>
            </a:r>
            <a:endParaRPr dirty="0"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2"/>
          </p:nvPr>
        </p:nvSpPr>
        <p:spPr>
          <a:xfrm>
            <a:off x="959999" y="3114075"/>
            <a:ext cx="4205176" cy="262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Accuracy was 0.83 for all three C values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Precision, recall, and F1 scores were very consistent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Confusion matrices very consistent</a:t>
            </a:r>
          </a:p>
          <a:p>
            <a:pPr marL="457200" lvl="1" indent="0" algn="l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Why C had little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mpact: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Preprocessing reduced sensitivity to regularization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Model learned a stable decision boundary, not reliant on extreme coefficients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Class imbalance dominated performance, limiting the effect of C on minority class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960000" y="2535936"/>
            <a:ext cx="4205174" cy="578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1800" dirty="0"/>
              <a:t>Logistic Regression</a:t>
            </a:r>
            <a:endParaRPr sz="1800" dirty="0"/>
          </a:p>
        </p:txBody>
      </p:sp>
      <p:sp>
        <p:nvSpPr>
          <p:cNvPr id="2" name="Google Shape;300;p35">
            <a:extLst>
              <a:ext uri="{FF2B5EF4-FFF2-40B4-BE49-F238E27FC236}">
                <a16:creationId xmlns:a16="http://schemas.microsoft.com/office/drawing/2014/main" id="{07493718-9094-E560-4A40-F8FBA96796F8}"/>
              </a:ext>
            </a:extLst>
          </p:cNvPr>
          <p:cNvSpPr txBox="1">
            <a:spLocks/>
          </p:cNvSpPr>
          <p:nvPr/>
        </p:nvSpPr>
        <p:spPr>
          <a:xfrm>
            <a:off x="959999" y="1917490"/>
            <a:ext cx="6018870" cy="57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667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000" kern="0" dirty="0"/>
              <a:t>Impact of varying C values: [0.01, 1.0, 100.0]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Preprocessing the Data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1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9986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b="1" dirty="0"/>
              <a:t>words</a:t>
            </a:r>
            <a:endParaRPr b="1" dirty="0"/>
          </a:p>
          <a:p>
            <a:pPr>
              <a:buFont typeface="Poppins Light"/>
              <a:buChar char="●"/>
            </a:pPr>
            <a:r>
              <a:rPr lang="en-US" u="sng" dirty="0">
                <a:solidFill>
                  <a:schemeClr val="hlink"/>
                </a:solidFill>
              </a:rPr>
              <a:t>website</a:t>
            </a:r>
            <a:endParaRPr dirty="0"/>
          </a:p>
        </p:txBody>
      </p:sp>
      <p:sp>
        <p:nvSpPr>
          <p:cNvPr id="523" name="Google Shape;523;p4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SOURCES?? </a:t>
            </a:r>
            <a:r>
              <a:rPr lang="en-US" dirty="0"/>
              <a:t>I</a:t>
            </a:r>
            <a:r>
              <a:rPr lang="en" dirty="0"/>
              <a:t>dk </a:t>
            </a:r>
            <a:r>
              <a:rPr lang="en-US" dirty="0"/>
              <a:t>I</a:t>
            </a:r>
            <a:r>
              <a:rPr lang="en" dirty="0"/>
              <a:t> don’t think we need to cite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Preprocessing the Data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class activity code to read data and build initial preprocessing function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Handled missing values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Binarized income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Encoded categorical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Ensured all columns were numeric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Standardized numerical features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28" y="2375743"/>
            <a:ext cx="4456672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 dirty="0"/>
              <a:t>Missing Values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Represented as '?', making them hard to detect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Resolved by treating them as a separate category (only appeared in categorical columns)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Encoding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Started with one-hot encoding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Switched to label encoding for simplicity and to preserve original column structure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Saved </a:t>
            </a:r>
            <a:r>
              <a:rPr lang="en-US" dirty="0" err="1"/>
              <a:t>LabelEncoder</a:t>
            </a:r>
            <a:r>
              <a:rPr lang="en-US" dirty="0"/>
              <a:t> instances in a dictionary to ensure consistent encoding across training and validation datasets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Data Format Issues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Encountered mismatches between preprocessing output and model input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Fixed by explicitly specifying columns and using .values() for compatibility</a:t>
            </a:r>
          </a:p>
          <a:p>
            <a:pPr marL="0" indent="0"/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Standardized numerical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Encoded categorical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Binary target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Original index for reference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Original column names and structure for readability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Data ready to be used in any of our models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27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Pictures??</a:t>
            </a:r>
          </a:p>
        </p:txBody>
      </p:sp>
    </p:spTree>
    <p:extLst>
      <p:ext uri="{BB962C8B-B14F-4D97-AF65-F5344CB8AC3E}">
        <p14:creationId xmlns:p14="http://schemas.microsoft.com/office/powerpoint/2010/main" val="368210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Perceptron &amp; Adaline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2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0445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Perceptron &amp; Adaline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774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Adapted manual implementations from class activities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scikit-learn versions to mirror manual loops and compare performance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Tuned hyperparameters of each model for best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Verified results using cross-validation on scikit-learn models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774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 dirty="0"/>
              <a:t>Adaline Convergence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Required extremely small learning rates to converge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Traced issue to data formatting; resolved by refining preprocessing and column selection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Hyperparameter Tuning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Extensive trial and error to find optimal learning rate and iteration combinations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scikit-learn models showed high accuracy despite not fully converging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Warnings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Frequent convergence warnings cluttered output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Modified loops to suppress excessive warning messages</a:t>
            </a:r>
          </a:p>
          <a:p>
            <a:pPr marL="0" indent="0"/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693" cy="37746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Manual Perceptron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0.0003 and n_iter 20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0.8298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Manual Adaline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0.00005 and n_iter 10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0.8215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Sklearn Perceptron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0.01 and max_iter 12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0.8138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Sklearn Adaline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0.01 and max_iter 12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0.8221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766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Pictures??</a:t>
            </a:r>
          </a:p>
        </p:txBody>
      </p:sp>
    </p:spTree>
    <p:extLst>
      <p:ext uri="{BB962C8B-B14F-4D97-AF65-F5344CB8AC3E}">
        <p14:creationId xmlns:p14="http://schemas.microsoft.com/office/powerpoint/2010/main" val="398662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Logistic Regression &amp; SVM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3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615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Logistic Regression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21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 L-BFGS solver for convergence optimization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L2 regularization with C parameter tuning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</a:t>
            </a:r>
            <a:r>
              <a:rPr lang="en-US" dirty="0" err="1"/>
              <a:t>GridSearchCV</a:t>
            </a:r>
            <a:r>
              <a:rPr lang="en-US" dirty="0"/>
              <a:t> with 5-fold cross-validation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C values from 0.01 to 100 (logarithmic scale)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Required </a:t>
            </a:r>
            <a:r>
              <a:rPr lang="en-US" dirty="0" err="1"/>
              <a:t>max_iter</a:t>
            </a:r>
            <a:r>
              <a:rPr lang="en-US" dirty="0"/>
              <a:t>=300 for stable convergence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Decision boundary visualization for all numerical feature pairs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218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Convergence issues requiring increased </a:t>
            </a:r>
            <a:r>
              <a:rPr lang="en-US" dirty="0" err="1"/>
              <a:t>max_iter</a:t>
            </a:r>
            <a:r>
              <a:rPr lang="en-US" dirty="0"/>
              <a:t> to 300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Large parameter search space (20 C values)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Computational time for </a:t>
            </a:r>
            <a:r>
              <a:rPr lang="en-US" dirty="0" err="1"/>
              <a:t>GridSearchCV</a:t>
            </a:r>
            <a:r>
              <a:rPr lang="en-US" dirty="0"/>
              <a:t> (100 total fits)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decision boundary limitations for complex patterns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218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Best Cross-validation Accuracy: 85.09%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 Set Accuracy: 84.89%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Optimal Parameters: C = 0.785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Confusion Matrix: 3,693 TN, 311 FP, 476 FN, 730 TP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Precision: 0.70 (class 1), 0.89 (class 0)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Recall: 0.61 (class 1), 0.92 (class 0)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13768795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980AF668775C489F286D3ACC930043" ma:contentTypeVersion="3" ma:contentTypeDescription="Create a new document." ma:contentTypeScope="" ma:versionID="7c5c9651b1cc8a4dcfd74fcd40ef1255">
  <xsd:schema xmlns:xsd="http://www.w3.org/2001/XMLSchema" xmlns:xs="http://www.w3.org/2001/XMLSchema" xmlns:p="http://schemas.microsoft.com/office/2006/metadata/properties" xmlns:ns2="1f16dbf7-1624-42b0-94f0-c170d6d8c99c" targetNamespace="http://schemas.microsoft.com/office/2006/metadata/properties" ma:root="true" ma:fieldsID="3a6ed51a2a70db089d9b560b51ffe8cc" ns2:_="">
    <xsd:import namespace="1f16dbf7-1624-42b0-94f0-c170d6d8c9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dbf7-1624-42b0-94f0-c170d6d8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C51F0B-AD1D-429D-8DF3-FC6ABB1F1DD6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f16dbf7-1624-42b0-94f0-c170d6d8c99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6E9091-9C02-40F7-8824-5283B494FE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29B6A-6356-441D-8343-7E25C4B8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dbf7-1624-42b0-94f0-c170d6d8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951</Words>
  <Application>Microsoft Macintosh PowerPoint</Application>
  <PresentationFormat>Widescreen</PresentationFormat>
  <Paragraphs>148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Nunito Light</vt:lpstr>
      <vt:lpstr>Poppins</vt:lpstr>
      <vt:lpstr>Poppins Light</vt:lpstr>
      <vt:lpstr>Clean and Neat Style Portfolio by Slidesgo</vt:lpstr>
      <vt:lpstr>1_Clean and Neat Style Portfolio by Slidesgo</vt:lpstr>
      <vt:lpstr>2_Clean and Neat Style Portfolio by Slidesgo</vt:lpstr>
      <vt:lpstr>Project 1 –  Classification Algorithms</vt:lpstr>
      <vt:lpstr>Preprocessing the Data</vt:lpstr>
      <vt:lpstr>Preprocessing the Data</vt:lpstr>
      <vt:lpstr>Pictures??</vt:lpstr>
      <vt:lpstr>Perceptron &amp; Adaline</vt:lpstr>
      <vt:lpstr>Perceptron &amp; Adaline</vt:lpstr>
      <vt:lpstr>Pictures??</vt:lpstr>
      <vt:lpstr>Logistic Regression &amp; SVM</vt:lpstr>
      <vt:lpstr>Logistic Regression</vt:lpstr>
      <vt:lpstr>Support Vector Machine</vt:lpstr>
      <vt:lpstr>Pictures??</vt:lpstr>
      <vt:lpstr>Logistic Regression &amp; SVM</vt:lpstr>
      <vt:lpstr>Reflection &amp; Questions</vt:lpstr>
      <vt:lpstr>Importance of Feature Scaling in Gradient-Based Algorithms</vt:lpstr>
      <vt:lpstr>Batch vs. Stochastic Gradient Descent</vt:lpstr>
      <vt:lpstr>Perceptron &amp; Adaline:  Scikit-Learn vs Textbook Implementations</vt:lpstr>
      <vt:lpstr>Decision Boundaries:  Logistic Regression vs. SVM</vt:lpstr>
      <vt:lpstr>Regularization for Overfitting</vt:lpstr>
      <vt:lpstr>Impact of Varying C Values: Logistic Regression &amp; Linear SVC</vt:lpstr>
      <vt:lpstr>SOURCES?? Idk I don’t think we need to cite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 Classification Algorithms</dc:title>
  <dc:creator/>
  <cp:lastModifiedBy>Benjamin Anderson</cp:lastModifiedBy>
  <cp:revision>16</cp:revision>
  <dcterms:created xsi:type="dcterms:W3CDTF">2025-09-23T20:03:37Z</dcterms:created>
  <dcterms:modified xsi:type="dcterms:W3CDTF">2025-09-27T02:55:38Z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0x010100A2980AF668775C489F286D3ACC930043</vt:lpwstr>
  </property>
</Properties>
</file>