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Friday, June 5,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Friday, June 5,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Friday, June 5,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Friday, June 5,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Friday, June 5,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Friday, June 5,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Friday, June 5,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Friday, June 5,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Friday, June 5,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Friday, June 5,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Friday, June 5,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Friday, June 5,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Transforming SQL Queries for Database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Calvin </a:t>
            </a:r>
            <a:r>
              <a:rPr lang="en-US" dirty="0"/>
              <a:t>Li and Ben </a:t>
            </a:r>
            <a:r>
              <a:rPr lang="en-US" dirty="0" smtClean="0"/>
              <a:t>Mishkanian</a:t>
            </a:r>
          </a:p>
          <a:p>
            <a:r>
              <a:rPr lang="en-US" dirty="0" smtClean="0"/>
              <a:t>6/6/15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7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– DBMS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Random query generation </a:t>
            </a:r>
            <a:r>
              <a:rPr lang="en-US" dirty="0" smtClean="0"/>
              <a:t>alone can be used to test for crashing bugs, but not functional correctness.</a:t>
            </a:r>
          </a:p>
          <a:p>
            <a:r>
              <a:rPr lang="en-US" b="1" dirty="0" smtClean="0"/>
              <a:t>Differential testing</a:t>
            </a:r>
            <a:r>
              <a:rPr lang="en-US" dirty="0" smtClean="0"/>
              <a:t> can be used to find functional bugs, but it can not be applied directly, since SQL is not fully standardized across implementations.</a:t>
            </a:r>
          </a:p>
          <a:p>
            <a:r>
              <a:rPr lang="en-US" dirty="0" smtClean="0"/>
              <a:t>We need the coverage of random testing and the functional validation of differential testing, without having to translate across SQL dialects.</a:t>
            </a:r>
          </a:p>
          <a:p>
            <a:r>
              <a:rPr lang="en-US" dirty="0" smtClean="0"/>
              <a:t>We focus our tests on SQLite, as it is has not been tested as extensively as other DBMSs.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0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Testing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Generate a set Q of random SQL queries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Fill a database with randomly generated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Scan the database to find a set P of invariant predicates (ones that are always true</a:t>
            </a:r>
            <a:r>
              <a:rPr lang="en-US" dirty="0"/>
              <a:t> </a:t>
            </a:r>
            <a:r>
              <a:rPr lang="en-US" dirty="0" smtClean="0"/>
              <a:t>or always false)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each query in Q, generate a semantically equivalent query by appending a valid invariant in P to the WHERE clause.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Run both the original query and the transformed query on the DB, checking if the output is identical.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6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en-US" dirty="0" smtClean="0">
                <a:latin typeface="Consolas"/>
                <a:cs typeface="Consolas"/>
              </a:rPr>
              <a:t>db1</a:t>
            </a:r>
            <a:r>
              <a:rPr lang="en-US" dirty="0" smtClean="0"/>
              <a:t> has table </a:t>
            </a:r>
            <a:r>
              <a:rPr lang="en-US" dirty="0" smtClean="0">
                <a:latin typeface="Consolas"/>
                <a:cs typeface="Consolas"/>
              </a:rPr>
              <a:t>employees</a:t>
            </a:r>
            <a:r>
              <a:rPr lang="en-US" dirty="0" smtClean="0"/>
              <a:t>, containing columns </a:t>
            </a:r>
            <a:r>
              <a:rPr lang="en-US" dirty="0">
                <a:latin typeface="Consolas"/>
                <a:cs typeface="Consolas"/>
              </a:rPr>
              <a:t>Name</a:t>
            </a:r>
            <a:r>
              <a:rPr lang="en-US" dirty="0" smtClean="0"/>
              <a:t>, </a:t>
            </a:r>
            <a:r>
              <a:rPr lang="en-US" dirty="0" smtClean="0">
                <a:latin typeface="Consolas"/>
                <a:cs typeface="Consolas"/>
              </a:rPr>
              <a:t>Income</a:t>
            </a:r>
            <a:r>
              <a:rPr lang="en-US" dirty="0" smtClean="0">
                <a:latin typeface="Arial"/>
                <a:cs typeface="Arial"/>
              </a:rPr>
              <a:t>,</a:t>
            </a:r>
            <a:r>
              <a:rPr lang="en-US" dirty="0" smtClean="0"/>
              <a:t> and </a:t>
            </a:r>
            <a:r>
              <a:rPr lang="en-US" dirty="0" smtClean="0">
                <a:latin typeface="Consolas"/>
                <a:cs typeface="Consolas"/>
              </a:rPr>
              <a:t>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/>
              <a:t>canning employees, we find out that the largest income is 100000 and the largest age is 50. We may generate the following invariants: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e</a:t>
            </a:r>
            <a:r>
              <a:rPr lang="en-US" dirty="0" err="1" smtClean="0">
                <a:latin typeface="Consolas"/>
                <a:cs typeface="Consolas"/>
              </a:rPr>
              <a:t>mployees.Income</a:t>
            </a:r>
            <a:r>
              <a:rPr lang="en-US" dirty="0" smtClean="0">
                <a:latin typeface="Consolas"/>
                <a:cs typeface="Consolas"/>
              </a:rPr>
              <a:t> &lt;= 100000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e</a:t>
            </a:r>
            <a:r>
              <a:rPr lang="en-US" dirty="0" err="1" smtClean="0">
                <a:latin typeface="Consolas"/>
                <a:cs typeface="Consolas"/>
              </a:rPr>
              <a:t>mployees.Age</a:t>
            </a:r>
            <a:r>
              <a:rPr lang="en-US" dirty="0" smtClean="0">
                <a:latin typeface="Consolas"/>
                <a:cs typeface="Consolas"/>
              </a:rPr>
              <a:t> &lt;= 50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"/>
                <a:cs typeface="Calibri"/>
              </a:rPr>
              <a:t>Given the randomly generated query</a:t>
            </a:r>
            <a:r>
              <a:rPr lang="en-US" dirty="0" smtClean="0">
                <a:latin typeface="Consolas"/>
                <a:cs typeface="Consolas"/>
              </a:rPr>
              <a:t/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sz="1700" dirty="0" smtClean="0">
                <a:latin typeface="Consolas"/>
                <a:cs typeface="Consolas"/>
              </a:rPr>
              <a:t>SELECT Name FROM employees WHERE id=3;</a:t>
            </a:r>
            <a:br>
              <a:rPr lang="en-US" sz="1700" dirty="0" smtClean="0">
                <a:latin typeface="Consolas"/>
                <a:cs typeface="Consolas"/>
              </a:rPr>
            </a:br>
            <a:r>
              <a:rPr lang="en-US" dirty="0" smtClean="0">
                <a:latin typeface="Calibri"/>
                <a:cs typeface="Calibri"/>
              </a:rPr>
              <a:t>We generate the transformed query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sz="1700" dirty="0" smtClean="0">
                <a:latin typeface="Consolas"/>
                <a:cs typeface="Consolas"/>
              </a:rPr>
              <a:t>SELECT Name </a:t>
            </a:r>
            <a:r>
              <a:rPr lang="en-US" sz="1700" dirty="0">
                <a:latin typeface="Consolas"/>
                <a:cs typeface="Consolas"/>
              </a:rPr>
              <a:t>FROM employees WHERE id=</a:t>
            </a:r>
            <a:r>
              <a:rPr lang="en-US" sz="1700" dirty="0" smtClean="0">
                <a:latin typeface="Consolas"/>
                <a:cs typeface="Consolas"/>
              </a:rPr>
              <a:t>3 AND </a:t>
            </a:r>
            <a:r>
              <a:rPr lang="en-US" sz="1700" dirty="0" err="1" smtClean="0">
                <a:latin typeface="Consolas"/>
                <a:cs typeface="Consolas"/>
              </a:rPr>
              <a:t>employees.Age</a:t>
            </a:r>
            <a:r>
              <a:rPr lang="en-US" sz="1700" dirty="0" smtClean="0">
                <a:latin typeface="Consolas"/>
                <a:cs typeface="Consolas"/>
              </a:rPr>
              <a:t> &lt;= 50;</a:t>
            </a:r>
          </a:p>
        </p:txBody>
      </p:sp>
    </p:spTree>
    <p:extLst>
      <p:ext uri="{BB962C8B-B14F-4D97-AF65-F5344CB8AC3E}">
        <p14:creationId xmlns:p14="http://schemas.microsoft.com/office/powerpoint/2010/main" val="2588521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Generating Random Queries and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Random Query Generator </a:t>
            </a:r>
            <a:r>
              <a:rPr lang="en-US" dirty="0" smtClean="0"/>
              <a:t>tool generates queries based on a grammar file given as input:</a:t>
            </a: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1000" dirty="0"/>
          </a:p>
          <a:p>
            <a:r>
              <a:rPr lang="en-US" dirty="0" smtClean="0"/>
              <a:t>It also generates randomized database tables based on a configuration file given as input:</a:t>
            </a:r>
            <a:endParaRPr lang="en-US" dirty="0"/>
          </a:p>
        </p:txBody>
      </p:sp>
      <p:pic>
        <p:nvPicPr>
          <p:cNvPr id="4" name="Picture 3" descr="Screen Shot 2015-06-05 at 11.22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30" y="2491202"/>
            <a:ext cx="5408140" cy="1130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540835" y="3571248"/>
            <a:ext cx="406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nippet of grammar defining SQLite syntax </a:t>
            </a:r>
            <a:endParaRPr lang="en-US" sz="1600" dirty="0"/>
          </a:p>
        </p:txBody>
      </p:sp>
      <p:pic>
        <p:nvPicPr>
          <p:cNvPr id="6" name="Picture 5" descr="Screen Shot 2015-06-05 at 11.25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10" y="4738350"/>
            <a:ext cx="3406380" cy="1414819"/>
          </a:xfrm>
          <a:prstGeom prst="rect">
            <a:avLst/>
          </a:prstGeom>
          <a:ln>
            <a:solidFill>
              <a:srgbClr val="292934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013972" y="6154009"/>
            <a:ext cx="3116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snippet of schema configuration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8011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Database Invariants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different ways to find predicates that are always true/false</a:t>
            </a:r>
          </a:p>
          <a:p>
            <a:r>
              <a:rPr lang="en-US" dirty="0" smtClean="0"/>
              <a:t>Possible ideas:</a:t>
            </a:r>
          </a:p>
          <a:p>
            <a:pPr lvl="1"/>
            <a:r>
              <a:rPr lang="en-US" dirty="0" smtClean="0"/>
              <a:t>Comparison to the min/max of a column</a:t>
            </a:r>
          </a:p>
          <a:p>
            <a:pPr lvl="1"/>
            <a:r>
              <a:rPr lang="en-US" dirty="0" smtClean="0"/>
              <a:t>Checking if a cell in column X is also in a </a:t>
            </a:r>
            <a:r>
              <a:rPr lang="en-US" dirty="0" err="1" smtClean="0"/>
              <a:t>subquery</a:t>
            </a:r>
            <a:r>
              <a:rPr lang="en-US" dirty="0" smtClean="0"/>
              <a:t> that returns column X</a:t>
            </a:r>
          </a:p>
          <a:p>
            <a:pPr lvl="1"/>
            <a:r>
              <a:rPr lang="en-US" smtClean="0"/>
              <a:t>Comparison to the </a:t>
            </a:r>
            <a:r>
              <a:rPr lang="en-US" dirty="0" smtClean="0"/>
              <a:t>sum of a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1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75</TotalTime>
  <Words>343</Words>
  <Application>Microsoft Macintosh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Transforming SQL Queries for Database Testing</vt:lpstr>
      <vt:lpstr>Motivation – DBMS Testing</vt:lpstr>
      <vt:lpstr>Hybrid Testing Approach</vt:lpstr>
      <vt:lpstr>Example</vt:lpstr>
      <vt:lpstr>Generating Random Queries and Data</vt:lpstr>
      <vt:lpstr>Finding Database Invariants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SQL Queries for Database Testing</dc:title>
  <dc:creator>Ben Mishkanian</dc:creator>
  <cp:lastModifiedBy>Ben Mishkanian</cp:lastModifiedBy>
  <cp:revision>11</cp:revision>
  <dcterms:created xsi:type="dcterms:W3CDTF">2015-06-06T05:22:41Z</dcterms:created>
  <dcterms:modified xsi:type="dcterms:W3CDTF">2015-06-06T06:38:30Z</dcterms:modified>
</cp:coreProperties>
</file>