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01C36-F4D5-48C7-8D91-D1E4125A5D0A}" v="77" dt="2022-10-21T14:24:55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0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a Range of Factors Affect Worldwide Happiness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Ben Mitchell, Eddie Jiang, Callum Knox, Sarah </a:t>
            </a:r>
            <a:r>
              <a:rPr lang="en-US" dirty="0" err="1">
                <a:cs typeface="Calibri"/>
              </a:rPr>
              <a:t>Brownscott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University of Edinburgh</a:t>
            </a:r>
          </a:p>
          <a:p>
            <a:r>
              <a:rPr lang="en-US" dirty="0">
                <a:cs typeface="Calibri"/>
              </a:rPr>
              <a:t>21/10/2022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2022-10-21T14:21:27Z</dcterms:created>
  <dcterms:modified xsi:type="dcterms:W3CDTF">2022-10-21T14:26:20Z</dcterms:modified>
</cp:coreProperties>
</file>