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 id="264"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76.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1.png"/><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809750"/>
            <a:ext cx="9799320" cy="1028700"/>
          </a:xfrm>
        </p:spPr>
        <p:txBody>
          <a:bodyPr>
            <a:normAutofit fontScale="90000"/>
          </a:bodyPr>
          <a:p>
            <a:br>
              <a:rPr lang="zh-CN" altLang="zh-CN"/>
            </a:br>
            <a:r>
              <a:rPr lang="zh-CN" altLang="zh-CN"/>
              <a:t>Recipezy</a:t>
            </a:r>
            <a:endParaRPr lang="zh-CN" altLang="zh-CN"/>
          </a:p>
        </p:txBody>
      </p:sp>
      <p:sp>
        <p:nvSpPr>
          <p:cNvPr id="3" name="副标题 2"/>
          <p:cNvSpPr>
            <a:spLocks noGrp="1"/>
          </p:cNvSpPr>
          <p:nvPr>
            <p:ph type="subTitle" idx="1"/>
            <p:custDataLst>
              <p:tags r:id="rId2"/>
            </p:custDataLst>
          </p:nvPr>
        </p:nvSpPr>
        <p:spPr/>
        <p:txBody>
          <a:bodyPr/>
          <a:p>
            <a:r>
              <a:rPr lang="en-US" altLang="zh-CN"/>
              <a:t>Te</a:t>
            </a:r>
            <a:r>
              <a:rPr lang="en-US" altLang="zh-CN"/>
              <a:t>am members: Ben Mitchell, Xiupeng Cui</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do we want to develop Recipezy?</a:t>
            </a:r>
            <a:endParaRPr lang="en-US" altLang="zh-CN"/>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Recipes being shared over social media has become a big thing, however they are not formatted in a way that are easy to follow. This app aims to allow influencers to share th</a:t>
            </a:r>
            <a:r>
              <a:rPr lang="en-US" altLang="zh-CN"/>
              <a:t>eir</a:t>
            </a:r>
            <a:r>
              <a:rPr lang="zh-CN" altLang="en-US"/>
              <a:t> recipes with followers in an easily accessible way.</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is Recipezy “Novel”?</a:t>
            </a:r>
            <a:endParaRPr lang="en-US" altLang="zh-CN"/>
          </a:p>
        </p:txBody>
      </p:sp>
      <p:sp>
        <p:nvSpPr>
          <p:cNvPr id="3" name="内容占位符 2"/>
          <p:cNvSpPr>
            <a:spLocks noGrp="1"/>
          </p:cNvSpPr>
          <p:nvPr>
            <p:ph idx="1"/>
          </p:nvPr>
        </p:nvSpPr>
        <p:spPr/>
        <p:txBody>
          <a:bodyPr/>
          <a:p>
            <a:endParaRPr lang="en-US" altLang="zh-CN"/>
          </a:p>
          <a:p>
            <a:r>
              <a:rPr lang="en-US" altLang="zh-CN"/>
              <a:t>A</a:t>
            </a:r>
            <a:r>
              <a:rPr lang="zh-CN" altLang="en-US"/>
              <a:t>llow influencers to share t</a:t>
            </a:r>
            <a:r>
              <a:rPr lang="en-US" altLang="zh-CN"/>
              <a:t>heir</a:t>
            </a:r>
            <a:r>
              <a:rPr lang="zh-CN" altLang="en-US"/>
              <a:t> recipes with followers in an easily accessible way.</a:t>
            </a:r>
            <a:endParaRPr lang="zh-CN" altLang="en-US"/>
          </a:p>
          <a:p>
            <a:r>
              <a:rPr lang="en-US" altLang="zh-CN"/>
              <a:t>Be able to </a:t>
            </a:r>
            <a:r>
              <a:rPr lang="zh-CN" altLang="en-US"/>
              <a:t>save or favourite certain recipes, which will allow </a:t>
            </a:r>
            <a:r>
              <a:rPr lang="en-US" altLang="zh-CN"/>
              <a:t>users </a:t>
            </a:r>
            <a:r>
              <a:rPr lang="zh-CN" altLang="en-US"/>
              <a:t>to access these easily from their profile page on the app</a:t>
            </a:r>
            <a:r>
              <a:rPr lang="en-US" altLang="zh-CN"/>
              <a:t>.</a:t>
            </a:r>
            <a:endParaRPr lang="en-US" altLang="zh-CN"/>
          </a:p>
          <a:p>
            <a:r>
              <a:rPr lang="en-US" altLang="zh-CN"/>
              <a:t>Be able to create a weekly shopping list, which users will be able to add ingredients from any recipes that they have saved or are currently viewing.</a:t>
            </a:r>
            <a:endParaRPr lang="en-US" altLang="zh-CN"/>
          </a:p>
          <a:p>
            <a:r>
              <a:rPr lang="en-US" altLang="zh-CN"/>
              <a:t>Be able to create a weekly meal planner and assign recipes to days of the weeks so users are able to keep track of what they are eating in an easy way.</a:t>
            </a:r>
            <a:endParaRPr lang="en-US" altLang="zh-CN"/>
          </a:p>
          <a:p>
            <a:r>
              <a:rPr lang="en-US" altLang="zh-CN"/>
              <a:t>Be able to search through the recipes that are hosted on the app. Filters will be available like search by name, category, dietary restrictions etc.</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0968990" cy="882015"/>
          </a:xfrm>
        </p:spPr>
        <p:txBody>
          <a:bodyPr>
            <a:normAutofit/>
          </a:bodyPr>
          <a:p>
            <a:r>
              <a:rPr lang="zh-CN" altLang="en-US"/>
              <a:t>What other features does it have?</a:t>
            </a:r>
            <a:endParaRPr lang="zh-CN" altLang="en-US"/>
          </a:p>
        </p:txBody>
      </p:sp>
      <p:sp>
        <p:nvSpPr>
          <p:cNvPr id="3" name="内容占位符 2"/>
          <p:cNvSpPr>
            <a:spLocks noGrp="1"/>
          </p:cNvSpPr>
          <p:nvPr>
            <p:ph idx="1"/>
          </p:nvPr>
        </p:nvSpPr>
        <p:spPr/>
        <p:txBody>
          <a:bodyPr/>
          <a:p>
            <a:endParaRPr lang="zh-CN" altLang="en-US"/>
          </a:p>
          <a:p>
            <a:r>
              <a:rPr lang="zh-CN" altLang="en-US"/>
              <a:t>Multiple User Types: These </a:t>
            </a:r>
            <a:r>
              <a:rPr lang="en-US" altLang="zh-CN"/>
              <a:t>user types are</a:t>
            </a:r>
            <a:r>
              <a:rPr lang="zh-CN" altLang="en-US"/>
              <a:t> </a:t>
            </a:r>
            <a:r>
              <a:rPr lang="en-US" altLang="zh-CN"/>
              <a:t>a</a:t>
            </a:r>
            <a:r>
              <a:rPr lang="zh-CN" altLang="en-US"/>
              <a:t>dmin, </a:t>
            </a:r>
            <a:r>
              <a:rPr lang="en-US" altLang="zh-CN"/>
              <a:t>v</a:t>
            </a:r>
            <a:r>
              <a:rPr lang="zh-CN" altLang="en-US"/>
              <a:t>erified </a:t>
            </a:r>
            <a:r>
              <a:rPr lang="en-US" altLang="zh-CN"/>
              <a:t>u</a:t>
            </a:r>
            <a:r>
              <a:rPr lang="zh-CN" altLang="en-US"/>
              <a:t>ser and regular user. The admin user will serve as a way to manage back end functions, such as removing users, recipes and maintaining integrity of the site for the other users. The </a:t>
            </a:r>
            <a:r>
              <a:rPr lang="en-US" altLang="zh-CN"/>
              <a:t>v</a:t>
            </a:r>
            <a:r>
              <a:rPr lang="zh-CN" altLang="en-US"/>
              <a:t>erified </a:t>
            </a:r>
            <a:r>
              <a:rPr lang="en-US" altLang="zh-CN"/>
              <a:t>u</a:t>
            </a:r>
            <a:r>
              <a:rPr lang="zh-CN" altLang="en-US"/>
              <a:t>sers are able to add recipes which will become available for the regular users. The regular users will be able to follow verified users and access the recipes that are shared.</a:t>
            </a:r>
            <a:endParaRPr lang="zh-CN" altLang="en-US"/>
          </a:p>
          <a:p>
            <a:r>
              <a:rPr lang="en-US" altLang="zh-CN"/>
              <a:t>Rich interface elements: To meet users' demands for recipes, the app provides rich interface elements and features.</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Potential Issues</a:t>
            </a:r>
            <a:endParaRPr lang="en-US" altLang="zh-CN"/>
          </a:p>
        </p:txBody>
      </p:sp>
      <p:sp>
        <p:nvSpPr>
          <p:cNvPr id="3" name="内容占位符 2"/>
          <p:cNvSpPr>
            <a:spLocks noGrp="1"/>
          </p:cNvSpPr>
          <p:nvPr>
            <p:ph idx="1"/>
          </p:nvPr>
        </p:nvSpPr>
        <p:spPr/>
        <p:txBody>
          <a:bodyPr/>
          <a:p>
            <a:endParaRPr lang="zh-CN" altLang="en-US"/>
          </a:p>
          <a:p>
            <a:r>
              <a:rPr lang="zh-CN" altLang="en-US"/>
              <a:t>Follow Feature: Have never worked with a system for following users and displaying content based on that so could be a potential issue.</a:t>
            </a:r>
            <a:endParaRPr lang="zh-CN" altLang="en-US"/>
          </a:p>
          <a:p>
            <a:r>
              <a:rPr lang="zh-CN" altLang="en-US"/>
              <a:t>Meal Planner: Have not worked with calendar system so this could prove to be difficult.</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Time sheets of development</a:t>
            </a:r>
            <a:endParaRPr lang="en-US" altLang="zh-CN"/>
          </a:p>
        </p:txBody>
      </p:sp>
      <p:sp>
        <p:nvSpPr>
          <p:cNvPr id="3" name="内容占位符 2"/>
          <p:cNvSpPr>
            <a:spLocks noGrp="1"/>
          </p:cNvSpPr>
          <p:nvPr>
            <p:ph idx="1"/>
          </p:nvPr>
        </p:nvSpPr>
        <p:spPr/>
        <p:txBody>
          <a:bodyPr/>
          <a:p>
            <a:endParaRPr lang="en-US" altLang="zh-CN"/>
          </a:p>
          <a:p>
            <a:pPr marL="0" indent="0">
              <a:buNone/>
            </a:pPr>
            <a:endParaRPr lang="en-US" altLang="zh-CN"/>
          </a:p>
        </p:txBody>
      </p:sp>
      <p:graphicFrame>
        <p:nvGraphicFramePr>
          <p:cNvPr id="4" name="表格 3"/>
          <p:cNvGraphicFramePr/>
          <p:nvPr>
            <p:custDataLst>
              <p:tags r:id="rId1"/>
            </p:custDataLst>
          </p:nvPr>
        </p:nvGraphicFramePr>
        <p:xfrm>
          <a:off x="1367790" y="2476500"/>
          <a:ext cx="9298305" cy="2403475"/>
        </p:xfrm>
        <a:graphic>
          <a:graphicData uri="http://schemas.openxmlformats.org/drawingml/2006/table">
            <a:tbl>
              <a:tblPr firstRow="1" bandRow="1">
                <a:tableStyleId>{5C22544A-7EE6-4342-B048-85BDC9FD1C3A}</a:tableStyleId>
              </a:tblPr>
              <a:tblGrid>
                <a:gridCol w="3138805"/>
                <a:gridCol w="3204210"/>
                <a:gridCol w="2955290"/>
              </a:tblGrid>
              <a:tr h="480695">
                <a:tc>
                  <a:txBody>
                    <a:bodyPr/>
                    <a:p>
                      <a:pPr algn="ctr">
                        <a:buNone/>
                      </a:pPr>
                      <a:r>
                        <a:rPr lang="en-US" altLang="zh-CN"/>
                        <a:t>Task</a:t>
                      </a:r>
                      <a:endParaRPr lang="en-US" altLang="zh-CN"/>
                    </a:p>
                  </a:txBody>
                  <a:tcPr/>
                </a:tc>
                <a:tc>
                  <a:txBody>
                    <a:bodyPr/>
                    <a:p>
                      <a:pPr algn="ctr">
                        <a:buNone/>
                      </a:pPr>
                      <a:r>
                        <a:rPr lang="zh-CN" altLang="en-US"/>
                        <a:t>Planned </a:t>
                      </a:r>
                      <a:r>
                        <a:rPr lang="en-US" altLang="zh-CN"/>
                        <a:t>C</a:t>
                      </a:r>
                      <a:r>
                        <a:rPr lang="zh-CN" altLang="en-US"/>
                        <a:t>ompletion </a:t>
                      </a:r>
                      <a:r>
                        <a:rPr lang="en-US" altLang="zh-CN"/>
                        <a:t>D</a:t>
                      </a:r>
                      <a:r>
                        <a:rPr lang="zh-CN" altLang="en-US"/>
                        <a:t>ate</a:t>
                      </a:r>
                      <a:endParaRPr lang="zh-CN" altLang="en-US"/>
                    </a:p>
                  </a:txBody>
                  <a:tcPr/>
                </a:tc>
                <a:tc>
                  <a:txBody>
                    <a:bodyPr/>
                    <a:p>
                      <a:pPr algn="ctr">
                        <a:buNone/>
                      </a:pPr>
                      <a:r>
                        <a:rPr lang="en-US" altLang="zh-CN"/>
                        <a:t>A</a:t>
                      </a:r>
                      <a:r>
                        <a:rPr lang="zh-CN" altLang="en-US"/>
                        <a:t>ctual </a:t>
                      </a:r>
                      <a:r>
                        <a:rPr lang="en-US" altLang="zh-CN"/>
                        <a:t>C</a:t>
                      </a:r>
                      <a:r>
                        <a:rPr lang="zh-CN" altLang="en-US"/>
                        <a:t>ompletion </a:t>
                      </a:r>
                      <a:r>
                        <a:rPr lang="en-US" altLang="zh-CN"/>
                        <a:t>D</a:t>
                      </a:r>
                      <a:r>
                        <a:rPr lang="zh-CN" altLang="en-US"/>
                        <a:t>ate</a:t>
                      </a:r>
                      <a:endParaRPr lang="zh-CN" altLang="en-US"/>
                    </a:p>
                  </a:txBody>
                  <a:tcPr/>
                </a:tc>
              </a:tr>
              <a:tr h="480695">
                <a:tc>
                  <a:txBody>
                    <a:bodyPr/>
                    <a:p>
                      <a:pPr>
                        <a:buNone/>
                      </a:pPr>
                      <a:r>
                        <a:rPr lang="en-US" altLang="zh-CN"/>
                        <a:t>Proposal</a:t>
                      </a:r>
                      <a:endParaRPr lang="en-US" altLang="zh-CN"/>
                    </a:p>
                  </a:txBody>
                  <a:tcPr/>
                </a:tc>
                <a:tc>
                  <a:txBody>
                    <a:bodyPr/>
                    <a:p>
                      <a:pPr>
                        <a:buNone/>
                      </a:pPr>
                      <a:r>
                        <a:rPr lang="en-US" altLang="zh-CN"/>
                        <a:t>27/09/2023</a:t>
                      </a:r>
                      <a:endParaRPr lang="en-US" altLang="zh-CN"/>
                    </a:p>
                  </a:txBody>
                  <a:tcPr/>
                </a:tc>
                <a:tc>
                  <a:txBody>
                    <a:bodyPr/>
                    <a:p>
                      <a:pPr>
                        <a:buNone/>
                      </a:pPr>
                      <a:r>
                        <a:rPr lang="en-US" altLang="zh-CN"/>
                        <a:t>03/10/2023(change project)</a:t>
                      </a:r>
                      <a:endParaRPr lang="en-US" altLang="zh-CN"/>
                    </a:p>
                  </a:txBody>
                  <a:tcPr/>
                </a:tc>
              </a:tr>
              <a:tr h="480695">
                <a:tc>
                  <a:txBody>
                    <a:bodyPr/>
                    <a:p>
                      <a:pPr>
                        <a:buNone/>
                      </a:pPr>
                      <a:r>
                        <a:rPr lang="en-US" altLang="zh-CN"/>
                        <a:t>Design</a:t>
                      </a:r>
                      <a:endParaRPr lang="en-US" altLang="zh-CN"/>
                    </a:p>
                  </a:txBody>
                  <a:tcPr/>
                </a:tc>
                <a:tc>
                  <a:txBody>
                    <a:bodyPr/>
                    <a:p>
                      <a:pPr>
                        <a:buNone/>
                      </a:pPr>
                      <a:r>
                        <a:rPr lang="en-US" altLang="zh-CN"/>
                        <a:t>12/10/2023</a:t>
                      </a:r>
                      <a:endParaRPr lang="en-US" altLang="zh-CN"/>
                    </a:p>
                  </a:txBody>
                  <a:tcPr/>
                </a:tc>
                <a:tc>
                  <a:txBody>
                    <a:bodyPr/>
                    <a:p>
                      <a:pPr>
                        <a:buNone/>
                      </a:pPr>
                      <a:r>
                        <a:rPr lang="en-US" altLang="zh-CN"/>
                        <a:t>10/10/2023</a:t>
                      </a:r>
                      <a:endParaRPr lang="en-US" altLang="zh-CN"/>
                    </a:p>
                  </a:txBody>
                  <a:tcPr/>
                </a:tc>
              </a:tr>
              <a:tr h="480695">
                <a:tc>
                  <a:txBody>
                    <a:bodyPr/>
                    <a:p>
                      <a:pPr>
                        <a:buNone/>
                      </a:pPr>
                      <a:r>
                        <a:rPr lang="zh-CN" altLang="en-US"/>
                        <a:t>Implementation</a:t>
                      </a:r>
                      <a:endParaRPr lang="zh-CN" altLang="en-US"/>
                    </a:p>
                  </a:txBody>
                  <a:tcPr/>
                </a:tc>
                <a:tc>
                  <a:txBody>
                    <a:bodyPr/>
                    <a:p>
                      <a:pPr>
                        <a:buNone/>
                      </a:pPr>
                      <a:r>
                        <a:rPr lang="en-US" altLang="zh-CN"/>
                        <a:t>29/10/2023</a:t>
                      </a:r>
                      <a:endParaRPr lang="en-US" altLang="zh-CN"/>
                    </a:p>
                  </a:txBody>
                  <a:tcPr/>
                </a:tc>
                <a:tc>
                  <a:txBody>
                    <a:bodyPr/>
                    <a:p>
                      <a:pPr>
                        <a:buNone/>
                      </a:pPr>
                      <a:r>
                        <a:rPr lang="en-US" altLang="zh-CN"/>
                        <a:t>31/10/2023</a:t>
                      </a:r>
                      <a:endParaRPr lang="en-US" altLang="zh-CN"/>
                    </a:p>
                  </a:txBody>
                  <a:tcPr/>
                </a:tc>
              </a:tr>
              <a:tr h="480695">
                <a:tc>
                  <a:txBody>
                    <a:bodyPr/>
                    <a:p>
                      <a:pPr>
                        <a:buNone/>
                      </a:pPr>
                      <a:r>
                        <a:rPr lang="zh-CN" altLang="en-US"/>
                        <a:t>Testing and Documentation</a:t>
                      </a:r>
                      <a:endParaRPr lang="zh-CN" altLang="en-US"/>
                    </a:p>
                  </a:txBody>
                  <a:tcPr/>
                </a:tc>
                <a:tc>
                  <a:txBody>
                    <a:bodyPr/>
                    <a:p>
                      <a:pPr>
                        <a:buNone/>
                      </a:pPr>
                      <a:r>
                        <a:rPr lang="en-US" altLang="zh-CN"/>
                        <a:t>30/10/2023</a:t>
                      </a:r>
                      <a:endParaRPr lang="en-US" altLang="zh-CN"/>
                    </a:p>
                  </a:txBody>
                  <a:tcPr/>
                </a:tc>
                <a:tc>
                  <a:txBody>
                    <a:bodyPr/>
                    <a:p>
                      <a:pPr>
                        <a:buNone/>
                      </a:pPr>
                      <a:r>
                        <a:rPr lang="en-US" altLang="zh-CN"/>
                        <a:t>01/11/2023</a:t>
                      </a:r>
                      <a:endParaRPr lang="en-US" altLang="zh-CN"/>
                    </a:p>
                  </a:txBody>
                  <a:tcPr/>
                </a:tc>
              </a:tr>
            </a:tbl>
          </a:graphicData>
        </a:graphic>
      </p:graphicFrame>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Use of Trello(project management)</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1390015" y="1388745"/>
            <a:ext cx="8454390" cy="488759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Final software product</a:t>
            </a:r>
            <a:endParaRPr lang="en-US" altLang="zh-CN"/>
          </a:p>
        </p:txBody>
      </p:sp>
      <p:pic>
        <p:nvPicPr>
          <p:cNvPr id="4" name="内容占位符 3" descr="AddRecipe"/>
          <p:cNvPicPr>
            <a:picLocks noChangeAspect="1"/>
          </p:cNvPicPr>
          <p:nvPr>
            <p:ph idx="1"/>
          </p:nvPr>
        </p:nvPicPr>
        <p:blipFill>
          <a:blip r:embed="rId1"/>
          <a:stretch>
            <a:fillRect/>
          </a:stretch>
        </p:blipFill>
        <p:spPr>
          <a:xfrm>
            <a:off x="6073140" y="1490980"/>
            <a:ext cx="2315210" cy="4628515"/>
          </a:xfrm>
          <a:prstGeom prst="rect">
            <a:avLst/>
          </a:prstGeom>
        </p:spPr>
      </p:pic>
      <p:pic>
        <p:nvPicPr>
          <p:cNvPr id="5" name="图片 4" descr="AddRecipe2"/>
          <p:cNvPicPr>
            <a:picLocks noChangeAspect="1"/>
          </p:cNvPicPr>
          <p:nvPr/>
        </p:nvPicPr>
        <p:blipFill>
          <a:blip r:embed="rId2"/>
          <a:stretch>
            <a:fillRect/>
          </a:stretch>
        </p:blipFill>
        <p:spPr>
          <a:xfrm>
            <a:off x="8671560" y="1490980"/>
            <a:ext cx="2361565" cy="4628515"/>
          </a:xfrm>
          <a:prstGeom prst="rect">
            <a:avLst/>
          </a:prstGeom>
        </p:spPr>
      </p:pic>
      <p:pic>
        <p:nvPicPr>
          <p:cNvPr id="6" name="图片 5" descr="search"/>
          <p:cNvPicPr>
            <a:picLocks noChangeAspect="1"/>
          </p:cNvPicPr>
          <p:nvPr/>
        </p:nvPicPr>
        <p:blipFill>
          <a:blip r:embed="rId3"/>
          <a:stretch>
            <a:fillRect/>
          </a:stretch>
        </p:blipFill>
        <p:spPr>
          <a:xfrm>
            <a:off x="3440430" y="1490980"/>
            <a:ext cx="2349500" cy="4628515"/>
          </a:xfrm>
          <a:prstGeom prst="rect">
            <a:avLst/>
          </a:prstGeom>
        </p:spPr>
      </p:pic>
      <p:pic>
        <p:nvPicPr>
          <p:cNvPr id="7" name="图片 6" descr="signin"/>
          <p:cNvPicPr>
            <a:picLocks noChangeAspect="1"/>
          </p:cNvPicPr>
          <p:nvPr/>
        </p:nvPicPr>
        <p:blipFill>
          <a:blip r:embed="rId4"/>
          <a:stretch>
            <a:fillRect/>
          </a:stretch>
        </p:blipFill>
        <p:spPr>
          <a:xfrm>
            <a:off x="883285" y="1490980"/>
            <a:ext cx="2273935" cy="4628515"/>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t>
            </a:r>
            <a:r>
              <a:rPr lang="zh-CN" altLang="en-US"/>
              <a:t>eam reflection</a:t>
            </a:r>
            <a:endParaRPr lang="zh-CN" altLang="en-US"/>
          </a:p>
        </p:txBody>
      </p:sp>
      <p:sp>
        <p:nvSpPr>
          <p:cNvPr id="3" name="内容占位符 2"/>
          <p:cNvSpPr>
            <a:spLocks noGrp="1"/>
          </p:cNvSpPr>
          <p:nvPr>
            <p:ph idx="1"/>
          </p:nvPr>
        </p:nvSpPr>
        <p:spPr/>
        <p:txBody>
          <a:bodyPr/>
          <a:p>
            <a:endParaRPr lang="zh-CN" altLang="en-US"/>
          </a:p>
          <a:p>
            <a:r>
              <a:rPr lang="zh-CN" altLang="en-US"/>
              <a:t>In the actual development process, </a:t>
            </a:r>
            <a:r>
              <a:rPr lang="en-US" altLang="zh-CN"/>
              <a:t>we</a:t>
            </a:r>
            <a:r>
              <a:rPr lang="zh-CN" altLang="en-US"/>
              <a:t> will encounter more challenges than </a:t>
            </a:r>
            <a:r>
              <a:rPr lang="en-US" altLang="zh-CN"/>
              <a:t>we </a:t>
            </a:r>
            <a:r>
              <a:rPr lang="zh-CN" altLang="en-US"/>
              <a:t>initially expected. </a:t>
            </a:r>
            <a:endParaRPr lang="zh-CN" altLang="en-US"/>
          </a:p>
          <a:p>
            <a:r>
              <a:rPr lang="zh-CN" altLang="en-US"/>
              <a:t>Unforeseen difficulties can be obstacles to development, but they also present opportunities to enhance </a:t>
            </a:r>
            <a:r>
              <a:rPr lang="en-US" altLang="zh-CN"/>
              <a:t>our </a:t>
            </a:r>
            <a:r>
              <a:rPr lang="zh-CN" altLang="en-US"/>
              <a:t>skills.</a:t>
            </a:r>
            <a:endParaRPr lang="zh-CN" altLang="en-US"/>
          </a:p>
          <a:p>
            <a:r>
              <a:rPr lang="zh-CN" altLang="en-US"/>
              <a:t>Team collaboration </a:t>
            </a:r>
            <a:r>
              <a:rPr lang="en-US" altLang="zh-CN"/>
              <a:t>and communication are</a:t>
            </a:r>
            <a:r>
              <a:rPr lang="zh-CN" altLang="en-US"/>
              <a:t> essential for the successful development of a project.</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ab833c65-f078-44a1-a082-07ffba833942}"/>
  <p:tag name="TABLE_ENDDRAG_ORIGIN_RECT" val="732*189"/>
  <p:tag name="TABLE_ENDDRAG_RECT" val="107*195*732*189"/>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COMMONDATA" val="eyJoZGlkIjoiMzI1ZWQzMWY3NGEzZGJhZjFjZTA1MjZmYTcyOTZiZjIifQ=="/>
  <p:tag name="KSO_WPP_MARK_KEY" val="1113686d-f0c0-4bcd-80a7-f2303518c37c"/>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2414</Words>
  <Application>WPS 演示</Application>
  <PresentationFormat>宽屏</PresentationFormat>
  <Paragraphs>70</Paragraphs>
  <Slides>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Wingdings</vt:lpstr>
      <vt:lpstr>微软雅黑</vt:lpstr>
      <vt:lpstr>Arial Unicode MS</vt:lpstr>
      <vt:lpstr>Calibri</vt:lpstr>
      <vt:lpstr>Office 主题​​</vt:lpstr>
      <vt:lpstr> Recipezy</vt:lpstr>
      <vt:lpstr>Why do we want to develop Recipezy?</vt:lpstr>
      <vt:lpstr>Why is Recipezy “Novel”?</vt:lpstr>
      <vt:lpstr>What other features does it have?</vt:lpstr>
      <vt:lpstr>Potential Issues</vt:lpstr>
      <vt:lpstr>Time sheets of development</vt:lpstr>
      <vt:lpstr>Use of Trello(project management)</vt:lpstr>
      <vt:lpstr>Final software product</vt:lpstr>
      <vt:lpstr>Team reflection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Cuixiupeng</cp:lastModifiedBy>
  <cp:revision>180</cp:revision>
  <dcterms:created xsi:type="dcterms:W3CDTF">2019-06-19T02:08:00Z</dcterms:created>
  <dcterms:modified xsi:type="dcterms:W3CDTF">2023-11-05T22:39:56Z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07714D5824AD41BFB006B9F726681D1A_11</vt:lpwstr>
  </property>
</Properties>
</file>